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l" defTabSz="825500" rtl="0" fontAlgn="auto" latinLnBrk="0" hangingPunct="0">
      <a:lnSpc>
        <a:spcPct val="100000"/>
      </a:lnSpc>
      <a:spcBef>
        <a:spcPts val="340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838787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178262"/>
              <a:satOff val="-8651"/>
              <a:lumOff val="-7254"/>
              <a:alpha val="29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6">
              <a:alpha val="25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01D73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187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239254"/>
              <a:lumOff val="-139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EB9B">
              <a:alpha val="26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889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D4EB9B">
                  <a:alpha val="26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4788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>
              <a:alpha val="75000"/>
            </a:srgbClr>
          </a:solidFill>
        </a:fill>
      </a:tcStyle>
    </a:wholeTbl>
    <a:band2H>
      <a:tcTxStyle b="def" i="def"/>
      <a:tcStyle>
        <a:tcBdr/>
        <a:fill>
          <a:solidFill>
            <a:srgbClr val="686A6A">
              <a:alpha val="8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22222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222222"/>
              </a:solidFill>
              <a:prstDash val="solid"/>
              <a:miter lim="400000"/>
            </a:ln>
          </a:right>
          <a:top>
            <a:ln w="25400" cap="flat">
              <a:solidFill>
                <a:srgbClr val="222222"/>
              </a:solidFill>
              <a:prstDash val="solid"/>
              <a:miter lim="400000"/>
            </a:ln>
          </a:top>
          <a:bottom>
            <a:ln w="254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86A6A">
              <a:alpha val="85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22222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3D3D3D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222222"/>
              </a:solidFill>
              <a:prstDash val="solid"/>
              <a:miter lim="400000"/>
            </a:ln>
          </a:bottom>
          <a:insideH>
            <a:ln w="25400" cap="flat">
              <a:solidFill>
                <a:srgbClr val="22222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78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838787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CDEE0">
              <a:alpha val="18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63500" cap="flat">
              <a:solidFill>
                <a:srgbClr val="5F6568"/>
              </a:solidFill>
              <a:prstDash val="solid"/>
              <a:miter lim="400000"/>
            </a:ln>
          </a:right>
          <a:top>
            <a:ln w="25400" cap="flat">
              <a:solidFill>
                <a:srgbClr val="5F6568"/>
              </a:solidFill>
              <a:prstDash val="solid"/>
              <a:miter lim="400000"/>
            </a:ln>
          </a:top>
          <a:bottom>
            <a:ln w="254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5F6568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A6AAA9"/>
      </a:tcTxStyle>
      <a:tcStyle>
        <a:tcBdr>
          <a:left>
            <a:ln w="25400" cap="flat">
              <a:solidFill>
                <a:srgbClr val="5F6568"/>
              </a:solidFill>
              <a:prstDash val="solid"/>
              <a:miter lim="400000"/>
            </a:ln>
          </a:left>
          <a:right>
            <a:ln w="25400" cap="flat">
              <a:solidFill>
                <a:srgbClr val="5F656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63500" cap="flat">
              <a:solidFill>
                <a:srgbClr val="5F6568"/>
              </a:solidFill>
              <a:prstDash val="solid"/>
              <a:miter lim="400000"/>
            </a:ln>
          </a:bottom>
          <a:insideH>
            <a:ln w="25400" cap="flat">
              <a:solidFill>
                <a:srgbClr val="5F6568"/>
              </a:solidFill>
              <a:prstDash val="solid"/>
              <a:miter lim="400000"/>
            </a:ln>
          </a:insideH>
          <a:insideV>
            <a:ln w="25400" cap="flat">
              <a:solidFill>
                <a:srgbClr val="5F656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xfrm>
            <a:off x="23063200" y="609600"/>
            <a:ext cx="553195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"/>
          <p:cNvSpPr txBox="1"/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80" sz="36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0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SzPct val="125000"/>
              <a:buChar char="▸"/>
            </a:lvl1pPr>
            <a:lvl2pPr>
              <a:buClr>
                <a:schemeClr val="accent1"/>
              </a:buClr>
              <a:buSzPct val="125000"/>
              <a:buChar char="▸"/>
            </a:lvl2pPr>
            <a:lvl3pPr>
              <a:buClr>
                <a:schemeClr val="accent1"/>
              </a:buClr>
              <a:buSzPct val="125000"/>
              <a:buChar char="▸"/>
            </a:lvl3pPr>
            <a:lvl4pPr>
              <a:buClr>
                <a:schemeClr val="accent1"/>
              </a:buClr>
              <a:buSzPct val="125000"/>
              <a:buChar char="▸"/>
            </a:lvl4pPr>
            <a:lvl5pPr>
              <a:buClr>
                <a:schemeClr val="accent1"/>
              </a:buClr>
              <a:buSzPct val="125000"/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Image"/>
          <p:cNvSpPr/>
          <p:nvPr>
            <p:ph type="pic" sz="half" idx="13"/>
          </p:nvPr>
        </p:nvSpPr>
        <p:spPr>
          <a:xfrm>
            <a:off x="12192000" y="-177800"/>
            <a:ext cx="12192000" cy="7162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Image"/>
          <p:cNvSpPr/>
          <p:nvPr>
            <p:ph type="pic" sz="half" idx="14"/>
          </p:nvPr>
        </p:nvSpPr>
        <p:spPr>
          <a:xfrm>
            <a:off x="12192000" y="6451600"/>
            <a:ext cx="12192000" cy="82973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3" name="Image"/>
          <p:cNvSpPr/>
          <p:nvPr>
            <p:ph type="pic" idx="15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allout"/>
          <p:cNvSpPr/>
          <p:nvPr/>
        </p:nvSpPr>
        <p:spPr>
          <a:xfrm>
            <a:off x="876300" y="3314700"/>
            <a:ext cx="22631400" cy="7317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9" y="0"/>
                </a:moveTo>
                <a:cubicBezTo>
                  <a:pt x="54" y="0"/>
                  <a:pt x="0" y="165"/>
                  <a:pt x="0" y="369"/>
                </a:cubicBezTo>
                <a:lnTo>
                  <a:pt x="0" y="19013"/>
                </a:lnTo>
                <a:cubicBezTo>
                  <a:pt x="0" y="19217"/>
                  <a:pt x="54" y="19382"/>
                  <a:pt x="119" y="19382"/>
                </a:cubicBezTo>
                <a:lnTo>
                  <a:pt x="18186" y="19382"/>
                </a:lnTo>
                <a:lnTo>
                  <a:pt x="18717" y="21600"/>
                </a:lnTo>
                <a:lnTo>
                  <a:pt x="19247" y="19382"/>
                </a:lnTo>
                <a:lnTo>
                  <a:pt x="21481" y="19382"/>
                </a:lnTo>
                <a:cubicBezTo>
                  <a:pt x="21546" y="19382"/>
                  <a:pt x="21600" y="19217"/>
                  <a:pt x="21600" y="19013"/>
                </a:cubicBezTo>
                <a:lnTo>
                  <a:pt x="21600" y="369"/>
                </a:lnTo>
                <a:cubicBezTo>
                  <a:pt x="21600" y="165"/>
                  <a:pt x="21546" y="0"/>
                  <a:pt x="21481" y="0"/>
                </a:cubicBezTo>
                <a:lnTo>
                  <a:pt x="119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lnSpc>
                <a:spcPct val="80000"/>
              </a:lnSpc>
              <a:spcBef>
                <a:spcPts val="0"/>
              </a:spcBef>
              <a:defRPr cap="all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pPr>
          </a:p>
        </p:txBody>
      </p:sp>
      <p:sp>
        <p:nvSpPr>
          <p:cNvPr id="122" name="Type a quote here."/>
          <p:cNvSpPr txBox="1"/>
          <p:nvPr>
            <p:ph type="body" sz="quarter" idx="13"/>
          </p:nvPr>
        </p:nvSpPr>
        <p:spPr>
          <a:xfrm>
            <a:off x="1676400" y="4089400"/>
            <a:ext cx="21056600" cy="180594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13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23" name="Johnny Appleseed"/>
          <p:cNvSpPr txBox="1"/>
          <p:nvPr>
            <p:ph type="body" sz="quarter" idx="14"/>
          </p:nvPr>
        </p:nvSpPr>
        <p:spPr>
          <a:xfrm>
            <a:off x="762000" y="10953750"/>
            <a:ext cx="22860000" cy="12065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r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sz="8700"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24" name="Text"/>
          <p:cNvSpPr txBox="1"/>
          <p:nvPr>
            <p:ph type="body" sz="quarter" idx="15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80" sz="36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1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 Alt"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ype a quote here."/>
          <p:cNvSpPr txBox="1"/>
          <p:nvPr>
            <p:ph type="body" sz="quarter" idx="13"/>
          </p:nvPr>
        </p:nvSpPr>
        <p:spPr>
          <a:xfrm>
            <a:off x="11049000" y="3721100"/>
            <a:ext cx="12573000" cy="180594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z="13400">
                <a:solidFill>
                  <a:srgbClr val="FFFFFF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33" name="Image"/>
          <p:cNvSpPr/>
          <p:nvPr>
            <p:ph type="pic" idx="14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4" name="Johnny Appleseed"/>
          <p:cNvSpPr txBox="1"/>
          <p:nvPr>
            <p:ph type="body" sz="quarter" idx="15"/>
          </p:nvPr>
        </p:nvSpPr>
        <p:spPr>
          <a:xfrm>
            <a:off x="11049000" y="10953750"/>
            <a:ext cx="12573000" cy="12065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defTabSz="647700">
              <a:spcBef>
                <a:spcPts val="0"/>
              </a:spcBef>
              <a:buClrTx/>
              <a:buSzTx/>
              <a:buFontTx/>
              <a:buNone/>
              <a:defRPr sz="8700">
                <a:solidFill>
                  <a:srgbClr val="232323"/>
                </a:solidFill>
                <a:latin typeface="+mn-lt"/>
                <a:ea typeface="+mn-ea"/>
                <a:cs typeface="+mn-cs"/>
                <a:sym typeface="DIN Condensed Bold"/>
              </a:defRPr>
            </a:lvl1pPr>
          </a:lstStyle>
          <a:p>
            <a:pPr/>
            <a:r>
              <a:t>Johnny Appleseed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/>
          <p:nvPr>
            <p:ph type="pic" idx="13"/>
          </p:nvPr>
        </p:nvSpPr>
        <p:spPr>
          <a:xfrm>
            <a:off x="-38100" y="-1219200"/>
            <a:ext cx="24460200" cy="1614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Image"/>
          <p:cNvSpPr/>
          <p:nvPr>
            <p:ph type="pic" idx="13"/>
          </p:nvPr>
        </p:nvSpPr>
        <p:spPr>
          <a:xfrm>
            <a:off x="-38100" y="-1219200"/>
            <a:ext cx="24460200" cy="1614593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3" name="Line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xfrm>
            <a:off x="23063200" y="609600"/>
            <a:ext cx="553195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Line"/>
          <p:cNvSpPr/>
          <p:nvPr/>
        </p:nvSpPr>
        <p:spPr>
          <a:xfrm flipV="1">
            <a:off x="762000" y="8635632"/>
            <a:ext cx="22859999" cy="369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" name="Title Text"/>
          <p:cNvSpPr txBox="1"/>
          <p:nvPr>
            <p:ph type="title"/>
          </p:nvPr>
        </p:nvSpPr>
        <p:spPr>
          <a:xfrm>
            <a:off x="762000" y="9042400"/>
            <a:ext cx="22860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pPr/>
            <a:r>
              <a:t>Title Text</a:t>
            </a:r>
          </a:p>
        </p:txBody>
      </p:sp>
      <p:sp>
        <p:nvSpPr>
          <p:cNvPr id="35" name="Body Level One…"/>
          <p:cNvSpPr txBox="1"/>
          <p:nvPr>
            <p:ph type="body" sz="quarter" idx="1"/>
          </p:nvPr>
        </p:nvSpPr>
        <p:spPr>
          <a:xfrm>
            <a:off x="762000" y="5994400"/>
            <a:ext cx="22860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xfrm>
            <a:off x="23013221" y="584200"/>
            <a:ext cx="553195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 txBox="1"/>
          <p:nvPr>
            <p:ph type="title"/>
          </p:nvPr>
        </p:nvSpPr>
        <p:spPr>
          <a:xfrm>
            <a:off x="762000" y="5676900"/>
            <a:ext cx="22860000" cy="635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pPr/>
            <a:r>
              <a:t>Title Text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xfrm>
            <a:off x="23063200" y="609600"/>
            <a:ext cx="553195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 flipV="1">
            <a:off x="11049000" y="8635798"/>
            <a:ext cx="12572997" cy="203"/>
          </a:xfrm>
          <a:prstGeom prst="line">
            <a:avLst/>
          </a:prstGeom>
          <a:ln w="508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Image"/>
          <p:cNvSpPr/>
          <p:nvPr>
            <p:ph type="pic" idx="13"/>
          </p:nvPr>
        </p:nvSpPr>
        <p:spPr>
          <a:xfrm>
            <a:off x="-1905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xfrm>
            <a:off x="11049000" y="9042400"/>
            <a:ext cx="12573000" cy="381000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30300"/>
            </a:lvl1pPr>
          </a:lstStyle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11049000" y="5994400"/>
            <a:ext cx="12573000" cy="2540000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  <a:lvl2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2pPr>
            <a:lvl3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3pPr>
            <a:lvl4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4pPr>
            <a:lvl5pPr marL="0" indent="0">
              <a:lnSpc>
                <a:spcPct val="80000"/>
              </a:lnSpc>
              <a:spcBef>
                <a:spcPts val="3200"/>
              </a:spcBef>
              <a:buClrTx/>
              <a:buSzTx/>
              <a:buFontTx/>
              <a:buNone/>
              <a:defRPr cap="all" sz="7700">
                <a:solidFill>
                  <a:srgbClr val="A6AAA9"/>
                </a:solidFill>
                <a:latin typeface="DIN Alternate Bold"/>
                <a:ea typeface="DIN Alternate Bold"/>
                <a:cs typeface="DIN Alternate Bold"/>
                <a:sym typeface="DIN Alternate Bold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lide Number"/>
          <p:cNvSpPr txBox="1"/>
          <p:nvPr>
            <p:ph type="sldNum" sz="quarter" idx="2"/>
          </p:nvPr>
        </p:nvSpPr>
        <p:spPr>
          <a:xfrm>
            <a:off x="23063200" y="609600"/>
            <a:ext cx="553195" cy="635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"/>
          <p:cNvSpPr txBox="1"/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80" sz="36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"/>
          <p:cNvSpPr txBox="1"/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80" sz="36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7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"/>
          <p:cNvSpPr txBox="1"/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80" sz="36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8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</a:lvl1pPr>
            <a:lvl2pPr>
              <a:buClr>
                <a:schemeClr val="accent1"/>
              </a:buClr>
              <a:buChar char="▸"/>
            </a:lvl2pPr>
            <a:lvl3pPr>
              <a:buClr>
                <a:schemeClr val="accent1"/>
              </a:buClr>
              <a:buChar char="▸"/>
            </a:lvl3pPr>
            <a:lvl4pPr>
              <a:buClr>
                <a:schemeClr val="accent1"/>
              </a:buClr>
              <a:buChar char="▸"/>
            </a:lvl4pPr>
            <a:lvl5pPr>
              <a:buClr>
                <a:schemeClr val="accent1"/>
              </a:buClr>
              <a:buChar char="▸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bg>
      <p:bgPr>
        <a:solidFill>
          <a:srgbClr val="22222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"/>
          <p:cNvSpPr txBox="1"/>
          <p:nvPr>
            <p:ph type="body" sz="quarter" idx="13"/>
          </p:nvPr>
        </p:nvSpPr>
        <p:spPr>
          <a:xfrm>
            <a:off x="762000" y="635000"/>
            <a:ext cx="20955000" cy="635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defTabSz="647700">
              <a:lnSpc>
                <a:spcPct val="80000"/>
              </a:lnSpc>
              <a:spcBef>
                <a:spcPts val="0"/>
              </a:spcBef>
              <a:buClrTx/>
              <a:buSzTx/>
              <a:buFontTx/>
              <a:buNone/>
              <a:defRPr cap="all" spc="180" sz="36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r>
              <a:t>Text</a:t>
            </a:r>
          </a:p>
        </p:txBody>
      </p:sp>
      <p:sp>
        <p:nvSpPr>
          <p:cNvPr id="92" name="Image"/>
          <p:cNvSpPr/>
          <p:nvPr>
            <p:ph type="pic" idx="14"/>
          </p:nvPr>
        </p:nvSpPr>
        <p:spPr>
          <a:xfrm>
            <a:off x="13258800" y="0"/>
            <a:ext cx="12428272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Title Text"/>
          <p:cNvSpPr txBox="1"/>
          <p:nvPr>
            <p:ph type="title"/>
          </p:nvPr>
        </p:nvSpPr>
        <p:spPr>
          <a:xfrm>
            <a:off x="762000" y="2159000"/>
            <a:ext cx="11811000" cy="1016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4" name="Body Level One…"/>
          <p:cNvSpPr txBox="1"/>
          <p:nvPr>
            <p:ph type="body" sz="half" idx="1"/>
          </p:nvPr>
        </p:nvSpPr>
        <p:spPr>
          <a:xfrm>
            <a:off x="762000" y="3860800"/>
            <a:ext cx="11811000" cy="8585200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buChar char="▸"/>
              <a:defRPr sz="4000"/>
            </a:lvl1pPr>
            <a:lvl2pPr>
              <a:buClr>
                <a:schemeClr val="accent1"/>
              </a:buClr>
              <a:buChar char="▸"/>
              <a:defRPr sz="4000"/>
            </a:lvl2pPr>
            <a:lvl3pPr>
              <a:buClr>
                <a:schemeClr val="accent1"/>
              </a:buClr>
              <a:buChar char="▸"/>
              <a:defRPr sz="4000"/>
            </a:lvl3pPr>
            <a:lvl4pPr>
              <a:buClr>
                <a:schemeClr val="accent1"/>
              </a:buClr>
              <a:buChar char="▸"/>
              <a:defRPr sz="4000"/>
            </a:lvl4pPr>
            <a:lvl5pPr>
              <a:buClr>
                <a:schemeClr val="accent1"/>
              </a:buClr>
              <a:buChar char="▸"/>
              <a:defRPr sz="4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762000" y="1396632"/>
            <a:ext cx="22859999" cy="369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defTabSz="457200">
              <a:spcBef>
                <a:spcPts val="0"/>
              </a:spcBef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762000" y="2159000"/>
            <a:ext cx="22860000" cy="101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762000" y="3860800"/>
            <a:ext cx="22860000" cy="858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23059652" y="609600"/>
            <a:ext cx="553196" cy="635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lnSpc>
                <a:spcPct val="80000"/>
              </a:lnSpc>
              <a:spcBef>
                <a:spcPts val="0"/>
              </a:spcBef>
              <a:defRPr sz="3600">
                <a:latin typeface="DIN Alternate Bold"/>
                <a:ea typeface="DIN Alternate Bold"/>
                <a:cs typeface="DIN Alternate Bold"/>
                <a:sym typeface="DIN Alternate Bol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1pPr>
      <a:lvl2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2pPr>
      <a:lvl3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3pPr>
      <a:lvl4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4pPr>
      <a:lvl5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5pPr>
      <a:lvl6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6pPr>
      <a:lvl7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7pPr>
      <a:lvl8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8pPr>
      <a:lvl9pPr marL="0" marR="0" indent="0" algn="l" defTabSz="825500" rtl="0" latinLnBrk="0">
        <a:lnSpc>
          <a:spcPct val="80000"/>
        </a:lnSpc>
        <a:spcBef>
          <a:spcPts val="39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8700" u="none">
          <a:solidFill>
            <a:schemeClr val="accent1"/>
          </a:solidFill>
          <a:uFillTx/>
          <a:latin typeface="+mn-lt"/>
          <a:ea typeface="+mn-ea"/>
          <a:cs typeface="+mn-cs"/>
          <a:sym typeface="DIN Condensed Bold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48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127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48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90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48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254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48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317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48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381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48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444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48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5080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48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5715000" marR="0" indent="-635000" algn="l" defTabSz="825500" rtl="0" latinLnBrk="0">
        <a:lnSpc>
          <a:spcPct val="100000"/>
        </a:lnSpc>
        <a:spcBef>
          <a:spcPts val="3900"/>
        </a:spcBef>
        <a:spcAft>
          <a:spcPts val="0"/>
        </a:spcAft>
        <a:buClr>
          <a:schemeClr val="accent1">
            <a:satOff val="-4060"/>
          </a:schemeClr>
        </a:buClr>
        <a:buSzPct val="104999"/>
        <a:buFont typeface="Avenir Next Regular"/>
        <a:buChar char="‣"/>
        <a:tabLst/>
        <a:defRPr b="0" baseline="0" cap="none" i="0" spc="0" strike="noStrike" sz="4800" u="none">
          <a:solidFill>
            <a:srgbClr val="838787"/>
          </a:solidFill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1pPr>
      <a:lvl2pPr marL="0" marR="0" indent="2286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2pPr>
      <a:lvl3pPr marL="0" marR="0" indent="4572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3pPr>
      <a:lvl4pPr marL="0" marR="0" indent="6858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4pPr>
      <a:lvl5pPr marL="0" marR="0" indent="9144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5pPr>
      <a:lvl6pPr marL="0" marR="0" indent="11430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6pPr>
      <a:lvl7pPr marL="0" marR="0" indent="13716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7pPr>
      <a:lvl8pPr marL="0" marR="0" indent="16002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8pPr>
      <a:lvl9pPr marL="0" marR="0" indent="1828800" algn="r" defTabSz="82550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chemeClr val="tx1"/>
          </a:solidFill>
          <a:uFillTx/>
          <a:latin typeface="+mn-lt"/>
          <a:ea typeface="+mn-ea"/>
          <a:cs typeface="+mn-cs"/>
          <a:sym typeface="DIN Alternate 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Media Arts Departmen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610870">
              <a:defRPr sz="22422"/>
            </a:lvl1pPr>
          </a:lstStyle>
          <a:p>
            <a:pPr/>
            <a:r>
              <a:t>Media Arts Department</a:t>
            </a:r>
          </a:p>
        </p:txBody>
      </p:sp>
      <p:sp>
        <p:nvSpPr>
          <p:cNvPr id="167" name="Spring 2020 Awards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Spring 2020 Awards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3r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3rd place</a:t>
            </a:r>
          </a:p>
        </p:txBody>
      </p:sp>
      <p:sp>
        <p:nvSpPr>
          <p:cNvPr id="193" name="ISSUE 3, PAGE 7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17244">
              <a:spcBef>
                <a:spcPts val="3100"/>
              </a:spcBef>
              <a:defRPr sz="7623"/>
            </a:pPr>
            <a:r>
              <a:t>ISSUE 3, PAGE 7</a:t>
            </a:r>
          </a:p>
          <a:p>
            <a:pPr defTabSz="817244">
              <a:spcBef>
                <a:spcPts val="3100"/>
              </a:spcBef>
              <a:defRPr sz="7623"/>
            </a:pPr>
            <a:r>
              <a:t>Angelica lopez</a:t>
            </a:r>
          </a:p>
        </p:txBody>
      </p:sp>
      <p:pic>
        <p:nvPicPr>
          <p:cNvPr id="194" name="Screen Shot 2020-05-29 at 12.31.44 AM.png" descr="Screen Shot 2020-05-29 at 12.31.4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8711" y="1103012"/>
            <a:ext cx="7762807" cy="12322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2n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28785"/>
            </a:lvl1pPr>
          </a:lstStyle>
          <a:p>
            <a:pPr/>
            <a:r>
              <a:t>2nd place</a:t>
            </a:r>
          </a:p>
        </p:txBody>
      </p:sp>
      <p:sp>
        <p:nvSpPr>
          <p:cNvPr id="197" name="ISSUE 2, PAGE 5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17244">
              <a:spcBef>
                <a:spcPts val="3100"/>
              </a:spcBef>
              <a:defRPr sz="7623"/>
            </a:pPr>
            <a:r>
              <a:t>ISSUE 2, PAGE 5</a:t>
            </a:r>
          </a:p>
          <a:p>
            <a:pPr defTabSz="817244">
              <a:spcBef>
                <a:spcPts val="3100"/>
              </a:spcBef>
              <a:defRPr sz="7623"/>
            </a:pPr>
            <a:r>
              <a:t>Angelica lopez</a:t>
            </a:r>
          </a:p>
        </p:txBody>
      </p:sp>
      <p:pic>
        <p:nvPicPr>
          <p:cNvPr id="198" name="Screen Shot 2020-05-29 at 12.34.40 AM.png" descr="Screen Shot 2020-05-29 at 12.34.4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277" y="331720"/>
            <a:ext cx="8223699" cy="130525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First plac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 place</a:t>
            </a:r>
          </a:p>
        </p:txBody>
      </p:sp>
      <p:pic>
        <p:nvPicPr>
          <p:cNvPr id="201" name="Screen Shot 2020-05-29 at 12.36.08 AM.png" descr="Screen Shot 2020-05-29 at 12.36.08 AM.pn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0" t="4677" r="0" b="4677"/>
          <a:stretch>
            <a:fillRect/>
          </a:stretch>
        </p:blipFill>
        <p:spPr>
          <a:xfrm>
            <a:off x="424457" y="566142"/>
            <a:ext cx="9437887" cy="12583849"/>
          </a:xfrm>
          <a:prstGeom prst="rect">
            <a:avLst/>
          </a:prstGeom>
        </p:spPr>
      </p:pic>
      <p:sp>
        <p:nvSpPr>
          <p:cNvPr id="202" name="KATYA CASTILLO…"/>
          <p:cNvSpPr txBox="1"/>
          <p:nvPr>
            <p:ph type="body" idx="15"/>
          </p:nvPr>
        </p:nvSpPr>
        <p:spPr>
          <a:xfrm>
            <a:off x="11049000" y="9635488"/>
            <a:ext cx="12573000" cy="3843024"/>
          </a:xfrm>
          <a:prstGeom prst="rect">
            <a:avLst/>
          </a:prstGeom>
        </p:spPr>
        <p:txBody>
          <a:bodyPr/>
          <a:lstStyle/>
          <a:p>
            <a:pPr/>
            <a:r>
              <a:t>KATYA CASTILLO</a:t>
            </a:r>
          </a:p>
          <a:p>
            <a:pPr/>
            <a:r>
              <a:t>ISSUE 4, PAGE 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Best editori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Best editorial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creen Shot 2020-05-29 at 12.12.44 AM.png" descr="Screen Shot 2020-05-29 at 12.12.44 AM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4908" r="0" b="4908"/>
          <a:stretch>
            <a:fillRect/>
          </a:stretch>
        </p:blipFill>
        <p:spPr>
          <a:xfrm>
            <a:off x="0" y="0"/>
            <a:ext cx="10287000" cy="13716000"/>
          </a:xfrm>
          <a:prstGeom prst="rect">
            <a:avLst/>
          </a:prstGeom>
        </p:spPr>
      </p:pic>
      <p:sp>
        <p:nvSpPr>
          <p:cNvPr id="207" name="Honorable mEn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6239">
              <a:defRPr sz="14544"/>
            </a:lvl1pPr>
          </a:lstStyle>
          <a:p>
            <a:pPr/>
            <a:r>
              <a:t>Honorable mEntion</a:t>
            </a:r>
          </a:p>
        </p:txBody>
      </p:sp>
      <p:sp>
        <p:nvSpPr>
          <p:cNvPr id="208" name="THE IMPORTANCE OF VOTER TURNOU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635634">
              <a:spcBef>
                <a:spcPts val="2400"/>
              </a:spcBef>
              <a:defRPr sz="5928"/>
            </a:lvl1pPr>
          </a:lstStyle>
          <a:p>
            <a:pPr/>
            <a:r>
              <a:t>THE IMPORTANCE OF VOTER TURNOUT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Screen Shot 2020-05-29 at 12.25.26 AM.png" descr="Screen Shot 2020-05-29 at 12.25.26 AM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470" t="0" r="1470" b="0"/>
          <a:stretch>
            <a:fillRect/>
          </a:stretch>
        </p:blipFill>
        <p:spPr>
          <a:xfrm>
            <a:off x="-711200" y="254000"/>
            <a:ext cx="10287000" cy="13716000"/>
          </a:xfrm>
          <a:prstGeom prst="rect">
            <a:avLst/>
          </a:prstGeom>
        </p:spPr>
      </p:pic>
      <p:sp>
        <p:nvSpPr>
          <p:cNvPr id="211" name="3r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3rd place</a:t>
            </a:r>
          </a:p>
        </p:txBody>
      </p:sp>
      <p:sp>
        <p:nvSpPr>
          <p:cNvPr id="212" name="MOVE ALL DEADLINES TO THE END OF A SEMESTER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MOVE ALL DEADLINES TO THE END OF A SEMESTER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creen Shot 2020-05-29 at 12.09.57 AM.png" descr="Screen Shot 2020-05-29 at 12.09.57 AM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3183" r="0" b="9126"/>
          <a:stretch>
            <a:fillRect/>
          </a:stretch>
        </p:blipFill>
        <p:spPr>
          <a:xfrm>
            <a:off x="0" y="0"/>
            <a:ext cx="10287000" cy="13716000"/>
          </a:xfrm>
          <a:prstGeom prst="rect">
            <a:avLst/>
          </a:prstGeom>
        </p:spPr>
      </p:pic>
      <p:sp>
        <p:nvSpPr>
          <p:cNvPr id="215" name="2n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28785"/>
            </a:lvl1pPr>
          </a:lstStyle>
          <a:p>
            <a:pPr/>
            <a:r>
              <a:t>2nd place</a:t>
            </a:r>
          </a:p>
        </p:txBody>
      </p:sp>
      <p:sp>
        <p:nvSpPr>
          <p:cNvPr id="216" name="STUDENT ZOOM tim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STUDENT ZOOM time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First plac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 place</a:t>
            </a:r>
          </a:p>
        </p:txBody>
      </p:sp>
      <p:pic>
        <p:nvPicPr>
          <p:cNvPr id="219" name="Screen Shot 2020-05-29 at 12.23.32 AM.png" descr="Screen Shot 2020-05-29 at 12.23.32 AM.pn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0" t="1796" r="0" b="1796"/>
          <a:stretch>
            <a:fillRect/>
          </a:stretch>
        </p:blipFill>
        <p:spPr>
          <a:xfrm>
            <a:off x="-965200" y="-152400"/>
            <a:ext cx="10287000" cy="13716000"/>
          </a:xfrm>
          <a:prstGeom prst="rect">
            <a:avLst/>
          </a:prstGeom>
        </p:spPr>
      </p:pic>
      <p:sp>
        <p:nvSpPr>
          <p:cNvPr id="220" name="WEEKLY CLASS WEBINAR"/>
          <p:cNvSpPr txBox="1"/>
          <p:nvPr>
            <p:ph type="body" idx="1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WEEKLY CLASS WEBINAR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Best Feature/L.A. LIf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68655">
              <a:defRPr sz="24543"/>
            </a:lvl1pPr>
          </a:lstStyle>
          <a:p>
            <a:pPr/>
            <a:r>
              <a:t>Best Feature/L.A. LIfe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Screen Shot 2020-05-29 at 9.07.51 AM.png" descr="Screen Shot 2020-05-29 at 9.07.51 AM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024" r="0" b="7024"/>
          <a:stretch>
            <a:fillRect/>
          </a:stretch>
        </p:blipFill>
        <p:spPr>
          <a:xfrm>
            <a:off x="0" y="12700"/>
            <a:ext cx="10287000" cy="13716000"/>
          </a:xfrm>
          <a:prstGeom prst="rect">
            <a:avLst/>
          </a:prstGeom>
        </p:spPr>
      </p:pic>
      <p:sp>
        <p:nvSpPr>
          <p:cNvPr id="225" name="Honorable mEn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6239">
              <a:defRPr sz="14544"/>
            </a:lvl1pPr>
          </a:lstStyle>
          <a:p>
            <a:pPr/>
            <a:r>
              <a:t>Honorable mEntion</a:t>
            </a:r>
          </a:p>
        </p:txBody>
      </p:sp>
      <p:sp>
        <p:nvSpPr>
          <p:cNvPr id="226" name="Rain or shine or pandemic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17244">
              <a:spcBef>
                <a:spcPts val="3100"/>
              </a:spcBef>
              <a:defRPr sz="7623"/>
            </a:pPr>
            <a:r>
              <a:t>Rain or shine or pandemic</a:t>
            </a:r>
          </a:p>
          <a:p>
            <a:pPr defTabSz="817244">
              <a:spcBef>
                <a:spcPts val="3100"/>
              </a:spcBef>
              <a:defRPr sz="7623"/>
            </a:pPr>
            <a:r>
              <a:t>by Katya Castillo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BEST SCREENPLAY"/>
          <p:cNvSpPr txBox="1"/>
          <p:nvPr>
            <p:ph type="title"/>
          </p:nvPr>
        </p:nvSpPr>
        <p:spPr>
          <a:xfrm>
            <a:off x="2339429" y="5091871"/>
            <a:ext cx="19705142" cy="5478308"/>
          </a:xfrm>
          <a:prstGeom prst="rect">
            <a:avLst/>
          </a:prstGeom>
        </p:spPr>
        <p:txBody>
          <a:bodyPr/>
          <a:lstStyle>
            <a:lvl1pPr defTabSz="742950">
              <a:defRPr sz="27269"/>
            </a:lvl1pPr>
          </a:lstStyle>
          <a:p>
            <a:pPr/>
            <a:r>
              <a:t>BEST SCREENPLAY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creen Shot 2020-05-29 at 9.10.54 AM.png" descr="Screen Shot 2020-05-29 at 9.10.54 AM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7798"/>
          <a:stretch>
            <a:fillRect/>
          </a:stretch>
        </p:blipFill>
        <p:spPr>
          <a:xfrm>
            <a:off x="0" y="0"/>
            <a:ext cx="10287000" cy="13716000"/>
          </a:xfrm>
          <a:prstGeom prst="rect">
            <a:avLst/>
          </a:prstGeom>
        </p:spPr>
      </p:pic>
      <p:sp>
        <p:nvSpPr>
          <p:cNvPr id="229" name="Honorable men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6239">
              <a:defRPr sz="14544"/>
            </a:lvl1pPr>
          </a:lstStyle>
          <a:p>
            <a:pPr/>
            <a:r>
              <a:t>Honorable mention</a:t>
            </a:r>
          </a:p>
        </p:txBody>
      </p:sp>
      <p:sp>
        <p:nvSpPr>
          <p:cNvPr id="230" name="Bringing magic into the classroom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02615">
              <a:spcBef>
                <a:spcPts val="2300"/>
              </a:spcBef>
              <a:defRPr sz="5621"/>
            </a:pPr>
            <a:r>
              <a:t>Bringing magic into the classroom </a:t>
            </a:r>
          </a:p>
          <a:p>
            <a:pPr defTabSz="602615">
              <a:spcBef>
                <a:spcPts val="2300"/>
              </a:spcBef>
              <a:defRPr sz="5621"/>
            </a:pPr>
            <a:r>
              <a:t>by Joey Fariola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Screen Shot 2020-05-29 at 9.11.50 AM.png" descr="Screen Shot 2020-05-29 at 9.11.50 AM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5593" r="0" b="5593"/>
          <a:stretch>
            <a:fillRect/>
          </a:stretch>
        </p:blipFill>
        <p:spPr>
          <a:xfrm>
            <a:off x="0" y="0"/>
            <a:ext cx="10287000" cy="13716000"/>
          </a:xfrm>
          <a:prstGeom prst="rect">
            <a:avLst/>
          </a:prstGeom>
        </p:spPr>
      </p:pic>
      <p:sp>
        <p:nvSpPr>
          <p:cNvPr id="233" name="3r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3rd place</a:t>
            </a:r>
          </a:p>
        </p:txBody>
      </p:sp>
      <p:sp>
        <p:nvSpPr>
          <p:cNvPr id="234" name="Pierce students balance being essential workers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6104">
              <a:spcBef>
                <a:spcPts val="2200"/>
              </a:spcBef>
              <a:defRPr sz="5467"/>
            </a:pPr>
            <a:r>
              <a:t>Pierce students balance being essential workers</a:t>
            </a:r>
          </a:p>
          <a:p>
            <a:pPr defTabSz="586104">
              <a:spcBef>
                <a:spcPts val="2200"/>
              </a:spcBef>
              <a:defRPr sz="5467"/>
            </a:pPr>
            <a:r>
              <a:t>By Shehreen Karim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creen Shot 2020-05-29 at 9.13.10 AM.png" descr="Screen Shot 2020-05-29 at 9.13.10 AM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8101"/>
          <a:stretch>
            <a:fillRect/>
          </a:stretch>
        </p:blipFill>
        <p:spPr>
          <a:xfrm>
            <a:off x="0" y="0"/>
            <a:ext cx="10287000" cy="13716000"/>
          </a:xfrm>
          <a:prstGeom prst="rect">
            <a:avLst/>
          </a:prstGeom>
        </p:spPr>
      </p:pic>
      <p:sp>
        <p:nvSpPr>
          <p:cNvPr id="237" name="2n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28785"/>
            </a:lvl1pPr>
          </a:lstStyle>
          <a:p>
            <a:pPr/>
            <a:r>
              <a:t>2nd place</a:t>
            </a:r>
          </a:p>
        </p:txBody>
      </p:sp>
      <p:sp>
        <p:nvSpPr>
          <p:cNvPr id="238" name="Pierce student wins scholarship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35634">
              <a:spcBef>
                <a:spcPts val="2400"/>
              </a:spcBef>
              <a:defRPr sz="5928"/>
            </a:pPr>
            <a:r>
              <a:t>Pierce student wins scholarship</a:t>
            </a:r>
          </a:p>
          <a:p>
            <a:pPr defTabSz="635634">
              <a:spcBef>
                <a:spcPts val="2400"/>
              </a:spcBef>
              <a:defRPr sz="5928"/>
            </a:pPr>
            <a:r>
              <a:t> by Katya Castillo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First plac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 place</a:t>
            </a:r>
          </a:p>
        </p:txBody>
      </p:sp>
      <p:pic>
        <p:nvPicPr>
          <p:cNvPr id="241" name="Screen Shot 2020-05-29 at 9.14.22 AM.png" descr="Screen Shot 2020-05-29 at 9.14.22 AM.pn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0" t="0" r="0" b="15583"/>
          <a:stretch>
            <a:fillRect/>
          </a:stretch>
        </p:blipFill>
        <p:spPr>
          <a:xfrm>
            <a:off x="0" y="0"/>
            <a:ext cx="10287000" cy="13716000"/>
          </a:xfrm>
          <a:prstGeom prst="rect">
            <a:avLst/>
          </a:prstGeom>
        </p:spPr>
      </p:pic>
      <p:sp>
        <p:nvSpPr>
          <p:cNvPr id="242" name="Speaking Out for Homelessness…"/>
          <p:cNvSpPr txBox="1"/>
          <p:nvPr>
            <p:ph type="body" idx="15"/>
          </p:nvPr>
        </p:nvSpPr>
        <p:spPr>
          <a:xfrm>
            <a:off x="11049000" y="10295888"/>
            <a:ext cx="12573000" cy="2522224"/>
          </a:xfrm>
          <a:prstGeom prst="rect">
            <a:avLst/>
          </a:prstGeom>
        </p:spPr>
        <p:txBody>
          <a:bodyPr/>
          <a:lstStyle/>
          <a:p>
            <a:pPr/>
            <a:r>
              <a:t>Speaking Out for Homelessness </a:t>
            </a:r>
          </a:p>
          <a:p>
            <a:pPr/>
            <a:r>
              <a:t>By Alejandra Aguilera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Opin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Opinion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creen Shot 2020-05-29 at 12.04.32 AM.png" descr="Screen Shot 2020-05-29 at 12.04.32 AM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837" r="0" b="1837"/>
          <a:stretch>
            <a:fillRect/>
          </a:stretch>
        </p:blipFill>
        <p:spPr>
          <a:xfrm>
            <a:off x="0" y="0"/>
            <a:ext cx="10287000" cy="13716000"/>
          </a:xfrm>
          <a:prstGeom prst="rect">
            <a:avLst/>
          </a:prstGeom>
        </p:spPr>
      </p:pic>
      <p:sp>
        <p:nvSpPr>
          <p:cNvPr id="247" name="3r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3rd place</a:t>
            </a:r>
          </a:p>
        </p:txBody>
      </p:sp>
      <p:sp>
        <p:nvSpPr>
          <p:cNvPr id="248" name="Bittersweet farewell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17244">
              <a:spcBef>
                <a:spcPts val="3100"/>
              </a:spcBef>
              <a:defRPr sz="7623"/>
            </a:pPr>
            <a:r>
              <a:t>Bittersweet farewell</a:t>
            </a:r>
          </a:p>
          <a:p>
            <a:pPr defTabSz="817244">
              <a:spcBef>
                <a:spcPts val="3100"/>
              </a:spcBef>
              <a:defRPr sz="7623"/>
            </a:pPr>
            <a:r>
              <a:t>By Giselle Ormeno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2n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28785"/>
            </a:lvl1pPr>
          </a:lstStyle>
          <a:p>
            <a:pPr/>
            <a:r>
              <a:t>2nd place</a:t>
            </a:r>
          </a:p>
        </p:txBody>
      </p:sp>
      <p:sp>
        <p:nvSpPr>
          <p:cNvPr id="251" name="Not Sick, just Asian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17244">
              <a:spcBef>
                <a:spcPts val="3100"/>
              </a:spcBef>
              <a:defRPr sz="7623"/>
            </a:pPr>
            <a:r>
              <a:t>Not Sick, just Asian</a:t>
            </a:r>
          </a:p>
          <a:p>
            <a:pPr defTabSz="817244">
              <a:spcBef>
                <a:spcPts val="3100"/>
              </a:spcBef>
              <a:defRPr sz="7623"/>
            </a:pPr>
            <a:r>
              <a:t> by Peter villafane</a:t>
            </a:r>
          </a:p>
        </p:txBody>
      </p:sp>
      <p:pic>
        <p:nvPicPr>
          <p:cNvPr id="252" name="Screen Shot 2020-05-29 at 11.18.57 AM.png" descr="Screen Shot 2020-05-29 at 11.18.5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5434" y="776742"/>
            <a:ext cx="2996132" cy="12162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First plac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 place</a:t>
            </a:r>
          </a:p>
        </p:txBody>
      </p:sp>
      <p:pic>
        <p:nvPicPr>
          <p:cNvPr id="255" name="Screen Shot 2020-05-29 at 12.06.23 AM.png" descr="Screen Shot 2020-05-29 at 12.06.23 AM.pn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0" t="5320" r="0" b="5320"/>
          <a:stretch>
            <a:fillRect/>
          </a:stretch>
        </p:blipFill>
        <p:spPr>
          <a:xfrm>
            <a:off x="0" y="0"/>
            <a:ext cx="10287000" cy="13716000"/>
          </a:xfrm>
          <a:prstGeom prst="rect">
            <a:avLst/>
          </a:prstGeom>
        </p:spPr>
      </p:pic>
      <p:sp>
        <p:nvSpPr>
          <p:cNvPr id="256" name="Definition Doesn’t Determine Validity…"/>
          <p:cNvSpPr txBox="1"/>
          <p:nvPr>
            <p:ph type="body" idx="15"/>
          </p:nvPr>
        </p:nvSpPr>
        <p:spPr>
          <a:xfrm>
            <a:off x="11049000" y="10295888"/>
            <a:ext cx="12573000" cy="2522224"/>
          </a:xfrm>
          <a:prstGeom prst="rect">
            <a:avLst/>
          </a:prstGeom>
        </p:spPr>
        <p:txBody>
          <a:bodyPr/>
          <a:lstStyle/>
          <a:p>
            <a:pPr/>
            <a:r>
              <a:t>Definition Doesn’t Determine Validity</a:t>
            </a:r>
          </a:p>
          <a:p>
            <a:pPr/>
            <a:r>
              <a:t>By Paola Castillo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Best Feature/L.A. LIfe Pho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68655">
              <a:defRPr sz="24543"/>
            </a:lvl1pPr>
          </a:lstStyle>
          <a:p>
            <a:pPr/>
            <a:r>
              <a:t>Best Feature/L.A. LIfe Photo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Honorable men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6239">
              <a:defRPr sz="14544"/>
            </a:lvl1pPr>
          </a:lstStyle>
          <a:p>
            <a:pPr/>
            <a:r>
              <a:t>Honorable mention</a:t>
            </a:r>
          </a:p>
        </p:txBody>
      </p:sp>
      <p:sp>
        <p:nvSpPr>
          <p:cNvPr id="261" name="Duo closes out…"/>
          <p:cNvSpPr txBox="1"/>
          <p:nvPr>
            <p:ph type="body" sz="quarter" idx="1"/>
          </p:nvPr>
        </p:nvSpPr>
        <p:spPr>
          <a:xfrm>
            <a:off x="691979" y="8442352"/>
            <a:ext cx="9685152" cy="3470837"/>
          </a:xfrm>
          <a:prstGeom prst="rect">
            <a:avLst/>
          </a:prstGeom>
        </p:spPr>
        <p:txBody>
          <a:bodyPr/>
          <a:lstStyle/>
          <a:p>
            <a:pPr defTabSz="652145">
              <a:spcBef>
                <a:spcPts val="2500"/>
              </a:spcBef>
              <a:defRPr sz="6083"/>
            </a:pPr>
            <a:r>
              <a:t>Duo closes out </a:t>
            </a:r>
          </a:p>
          <a:p>
            <a:pPr defTabSz="652145">
              <a:spcBef>
                <a:spcPts val="2500"/>
              </a:spcBef>
              <a:defRPr sz="6083"/>
            </a:pPr>
            <a:r>
              <a:t>Thursday concert series</a:t>
            </a:r>
          </a:p>
          <a:p>
            <a:pPr defTabSz="652145">
              <a:spcBef>
                <a:spcPts val="2500"/>
              </a:spcBef>
              <a:defRPr sz="6083"/>
            </a:pPr>
            <a:r>
              <a:t>Ben Hanson</a:t>
            </a:r>
          </a:p>
        </p:txBody>
      </p:sp>
      <p:pic>
        <p:nvPicPr>
          <p:cNvPr id="262" name="Screen Shot 2020-05-29 at 11.11.53 AM.png" descr="Screen Shot 2020-05-29 at 11.11.5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86035" y="327360"/>
            <a:ext cx="12211930" cy="81412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Honorable men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6239">
              <a:defRPr sz="14544"/>
            </a:lvl1pPr>
          </a:lstStyle>
          <a:p>
            <a:pPr/>
            <a:r>
              <a:t>Honorable mention</a:t>
            </a:r>
          </a:p>
        </p:txBody>
      </p:sp>
      <p:sp>
        <p:nvSpPr>
          <p:cNvPr id="172" name="MEAT CUT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defTabSz="817244">
              <a:spcBef>
                <a:spcPts val="3100"/>
              </a:spcBef>
              <a:defRPr sz="7623"/>
            </a:pPr>
            <a:r>
              <a:t>MEAT CUTE</a:t>
            </a:r>
          </a:p>
          <a:p>
            <a:pPr defTabSz="817244">
              <a:spcBef>
                <a:spcPts val="3100"/>
              </a:spcBef>
              <a:defRPr sz="7623"/>
            </a:pPr>
            <a:r>
              <a:t>MEGAN MILO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Honorable men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6239">
              <a:defRPr sz="14544"/>
            </a:lvl1pPr>
          </a:lstStyle>
          <a:p>
            <a:pPr/>
            <a:r>
              <a:t>Honorable mention</a:t>
            </a:r>
          </a:p>
        </p:txBody>
      </p:sp>
      <p:sp>
        <p:nvSpPr>
          <p:cNvPr id="265" name="Her love for giving back as a pierce college alumna…"/>
          <p:cNvSpPr txBox="1"/>
          <p:nvPr>
            <p:ph type="body" sz="quarter" idx="1"/>
          </p:nvPr>
        </p:nvSpPr>
        <p:spPr>
          <a:xfrm>
            <a:off x="888741" y="8428119"/>
            <a:ext cx="8509518" cy="3704940"/>
          </a:xfrm>
          <a:prstGeom prst="rect">
            <a:avLst/>
          </a:prstGeom>
        </p:spPr>
        <p:txBody>
          <a:bodyPr/>
          <a:lstStyle/>
          <a:p>
            <a:pPr defTabSz="685165">
              <a:spcBef>
                <a:spcPts val="2600"/>
              </a:spcBef>
              <a:defRPr sz="6391"/>
            </a:pPr>
            <a:r>
              <a:t>Her love for giving back as a pierce college alumna</a:t>
            </a:r>
          </a:p>
          <a:p>
            <a:pPr defTabSz="685165">
              <a:spcBef>
                <a:spcPts val="2600"/>
              </a:spcBef>
              <a:defRPr sz="6391"/>
            </a:pPr>
            <a:r>
              <a:t>by Ashley Shellmire</a:t>
            </a:r>
          </a:p>
        </p:txBody>
      </p:sp>
      <p:pic>
        <p:nvPicPr>
          <p:cNvPr id="266" name="Screen Shot 2020-05-29 at 11.14.36 AM.png" descr="Screen Shot 2020-05-29 at 11.14.36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69370" y="372791"/>
            <a:ext cx="9245260" cy="7567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3r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3rd place</a:t>
            </a:r>
          </a:p>
        </p:txBody>
      </p:sp>
      <p:sp>
        <p:nvSpPr>
          <p:cNvPr id="269" name="Parts of pierce still operational…"/>
          <p:cNvSpPr txBox="1"/>
          <p:nvPr>
            <p:ph type="body" sz="quarter" idx="1"/>
          </p:nvPr>
        </p:nvSpPr>
        <p:spPr>
          <a:xfrm>
            <a:off x="1262564" y="8970429"/>
            <a:ext cx="8485204" cy="3298710"/>
          </a:xfrm>
          <a:prstGeom prst="rect">
            <a:avLst/>
          </a:prstGeom>
        </p:spPr>
        <p:txBody>
          <a:bodyPr/>
          <a:lstStyle/>
          <a:p>
            <a:pPr defTabSz="775969">
              <a:spcBef>
                <a:spcPts val="3000"/>
              </a:spcBef>
              <a:defRPr sz="7237"/>
            </a:pPr>
            <a:r>
              <a:t>Parts of pierce still operational</a:t>
            </a:r>
          </a:p>
          <a:p>
            <a:pPr defTabSz="775969">
              <a:spcBef>
                <a:spcPts val="3000"/>
              </a:spcBef>
              <a:defRPr sz="7237"/>
            </a:pPr>
            <a:r>
              <a:t>By Katya castillo</a:t>
            </a:r>
          </a:p>
        </p:txBody>
      </p:sp>
      <p:pic>
        <p:nvPicPr>
          <p:cNvPr id="270" name="Screen Shot 2020-05-29 at 11.10.15 AM.png" descr="Screen Shot 2020-05-29 at 11.10.1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78369" y="284147"/>
            <a:ext cx="12427262" cy="83291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2n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28785"/>
            </a:lvl1pPr>
          </a:lstStyle>
          <a:p>
            <a:pPr/>
            <a:r>
              <a:t>2nd place</a:t>
            </a:r>
          </a:p>
        </p:txBody>
      </p:sp>
      <p:sp>
        <p:nvSpPr>
          <p:cNvPr id="273" name="Madi to the Max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17244">
              <a:spcBef>
                <a:spcPts val="3100"/>
              </a:spcBef>
              <a:defRPr sz="7623"/>
            </a:pPr>
            <a:r>
              <a:t>Madi to the Max</a:t>
            </a:r>
          </a:p>
          <a:p>
            <a:pPr defTabSz="817244">
              <a:spcBef>
                <a:spcPts val="3100"/>
              </a:spcBef>
              <a:defRPr sz="7623"/>
            </a:pPr>
            <a:r>
              <a:t> by Ben Hanson</a:t>
            </a:r>
          </a:p>
        </p:txBody>
      </p:sp>
      <p:pic>
        <p:nvPicPr>
          <p:cNvPr id="274" name="Screen Shot 2020-05-29 at 11.08.05 AM.png" descr="Screen Shot 2020-05-29 at 11.08.0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6377" y="-163879"/>
            <a:ext cx="9349073" cy="14043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First place"/>
          <p:cNvSpPr txBox="1"/>
          <p:nvPr>
            <p:ph type="body" idx="13"/>
          </p:nvPr>
        </p:nvSpPr>
        <p:spPr>
          <a:xfrm>
            <a:off x="2226765" y="10835050"/>
            <a:ext cx="12573001" cy="1805946"/>
          </a:xfrm>
          <a:prstGeom prst="rect">
            <a:avLst/>
          </a:prstGeom>
        </p:spPr>
        <p:txBody>
          <a:bodyPr/>
          <a:lstStyle/>
          <a:p>
            <a:pPr/>
            <a:r>
              <a:t>First place</a:t>
            </a:r>
          </a:p>
        </p:txBody>
      </p:sp>
      <p:sp>
        <p:nvSpPr>
          <p:cNvPr id="277" name="Rain, Shine or Pandemic…"/>
          <p:cNvSpPr txBox="1"/>
          <p:nvPr>
            <p:ph type="body" idx="15"/>
          </p:nvPr>
        </p:nvSpPr>
        <p:spPr>
          <a:xfrm>
            <a:off x="10323564" y="10308588"/>
            <a:ext cx="12573001" cy="2522224"/>
          </a:xfrm>
          <a:prstGeom prst="rect">
            <a:avLst/>
          </a:prstGeom>
        </p:spPr>
        <p:txBody>
          <a:bodyPr/>
          <a:lstStyle/>
          <a:p>
            <a:pPr/>
            <a:r>
              <a:t>Rain, Shine or Pandemic</a:t>
            </a:r>
          </a:p>
          <a:p>
            <a:pPr/>
            <a:r>
              <a:t>By Katya Castillo</a:t>
            </a:r>
          </a:p>
        </p:txBody>
      </p:sp>
      <p:pic>
        <p:nvPicPr>
          <p:cNvPr id="278" name="Screen Shot 2020-05-29 at 11.06.45 AM.png" descr="Screen Shot 2020-05-29 at 11.06.4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89600" y="539414"/>
            <a:ext cx="13004800" cy="8763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Best News artic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28785"/>
            </a:lvl1pPr>
          </a:lstStyle>
          <a:p>
            <a:pPr/>
            <a:r>
              <a:t>Best News article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Honorable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96239">
              <a:defRPr sz="14544"/>
            </a:pPr>
            <a:r>
              <a:t>Honorable </a:t>
            </a:r>
          </a:p>
          <a:p>
            <a:pPr defTabSz="396239">
              <a:defRPr sz="14544"/>
            </a:pPr>
            <a:r>
              <a:t>Mention</a:t>
            </a:r>
          </a:p>
        </p:txBody>
      </p:sp>
      <p:sp>
        <p:nvSpPr>
          <p:cNvPr id="283" name="Class crisis, Confidence shaken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52145">
              <a:spcBef>
                <a:spcPts val="2500"/>
              </a:spcBef>
              <a:defRPr sz="6083"/>
            </a:pPr>
            <a:r>
              <a:t>Class crisis, Confidence shaken</a:t>
            </a:r>
          </a:p>
          <a:p>
            <a:pPr defTabSz="652145">
              <a:spcBef>
                <a:spcPts val="2500"/>
              </a:spcBef>
              <a:defRPr sz="6083"/>
            </a:pPr>
            <a:r>
              <a:t>By Arielle Zolezzi</a:t>
            </a:r>
          </a:p>
        </p:txBody>
      </p:sp>
      <p:pic>
        <p:nvPicPr>
          <p:cNvPr id="284" name="Screen Shot 2020-05-29 at 12.16.15 AM.png" descr="Screen Shot 2020-05-29 at 12.16.1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520" y="587874"/>
            <a:ext cx="8460665" cy="120553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Honorable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96239">
              <a:defRPr sz="14544"/>
            </a:pPr>
            <a:r>
              <a:t>Honorable </a:t>
            </a:r>
          </a:p>
          <a:p>
            <a:pPr defTabSz="396239">
              <a:defRPr sz="14544"/>
            </a:pPr>
            <a:r>
              <a:t>Mention</a:t>
            </a:r>
          </a:p>
        </p:txBody>
      </p:sp>
      <p:sp>
        <p:nvSpPr>
          <p:cNvPr id="287" name="Health fee increas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17244">
              <a:spcBef>
                <a:spcPts val="3100"/>
              </a:spcBef>
              <a:defRPr sz="7623"/>
            </a:pPr>
            <a:r>
              <a:t>Health fee increase</a:t>
            </a:r>
          </a:p>
          <a:p>
            <a:pPr defTabSz="817244">
              <a:spcBef>
                <a:spcPts val="3100"/>
              </a:spcBef>
              <a:defRPr sz="7623"/>
            </a:pPr>
            <a:r>
              <a:t>By Joey Fabiola</a:t>
            </a:r>
          </a:p>
        </p:txBody>
      </p:sp>
      <p:pic>
        <p:nvPicPr>
          <p:cNvPr id="288" name="Screen Shot 2020-05-29 at 12.17.47 AM.png" descr="Screen Shot 2020-05-29 at 12.17.4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4978" y="1221582"/>
            <a:ext cx="8506199" cy="11706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3r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3rd place</a:t>
            </a:r>
          </a:p>
        </p:txBody>
      </p:sp>
      <p:sp>
        <p:nvSpPr>
          <p:cNvPr id="291" name="Brothers on and off the diamond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27379">
              <a:spcBef>
                <a:spcPts val="2400"/>
              </a:spcBef>
              <a:defRPr sz="5852"/>
            </a:pPr>
            <a:r>
              <a:t>Brothers on and off the diamond</a:t>
            </a:r>
          </a:p>
          <a:p>
            <a:pPr defTabSz="627379">
              <a:spcBef>
                <a:spcPts val="2400"/>
              </a:spcBef>
              <a:defRPr sz="5852"/>
            </a:pPr>
            <a:r>
              <a:t>By Alejandra Aguilera</a:t>
            </a:r>
          </a:p>
        </p:txBody>
      </p:sp>
      <p:pic>
        <p:nvPicPr>
          <p:cNvPr id="292" name="Screen Shot 2020-05-29 at 12.19.15 AM.png" descr="Screen Shot 2020-05-29 at 12.19.15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24128" y="1382404"/>
            <a:ext cx="8114504" cy="117639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2n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28785"/>
            </a:lvl1pPr>
          </a:lstStyle>
          <a:p>
            <a:pPr/>
            <a:r>
              <a:t>2nd place</a:t>
            </a:r>
          </a:p>
        </p:txBody>
      </p:sp>
      <p:sp>
        <p:nvSpPr>
          <p:cNvPr id="295" name="Former pace director dies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08990">
              <a:spcBef>
                <a:spcPts val="3100"/>
              </a:spcBef>
              <a:defRPr sz="7546"/>
            </a:pPr>
            <a:r>
              <a:t>Former pace director dies</a:t>
            </a:r>
          </a:p>
          <a:p>
            <a:pPr defTabSz="808990">
              <a:spcBef>
                <a:spcPts val="3100"/>
              </a:spcBef>
              <a:defRPr sz="7546"/>
            </a:pPr>
            <a:r>
              <a:t> by Alejandra Aguilera</a:t>
            </a:r>
          </a:p>
        </p:txBody>
      </p:sp>
      <p:pic>
        <p:nvPicPr>
          <p:cNvPr id="296" name="Screen Shot 2020-05-29 at 12.14.29 AM.png" descr="Screen Shot 2020-05-29 at 12.14.29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7692" y="1127345"/>
            <a:ext cx="8022976" cy="122741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First plac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 place</a:t>
            </a:r>
          </a:p>
        </p:txBody>
      </p:sp>
      <p:sp>
        <p:nvSpPr>
          <p:cNvPr id="299" name="Looking Covid-19 in the Eye…"/>
          <p:cNvSpPr txBox="1"/>
          <p:nvPr>
            <p:ph type="body" idx="15"/>
          </p:nvPr>
        </p:nvSpPr>
        <p:spPr>
          <a:xfrm>
            <a:off x="11049000" y="10295888"/>
            <a:ext cx="12573000" cy="2522224"/>
          </a:xfrm>
          <a:prstGeom prst="rect">
            <a:avLst/>
          </a:prstGeom>
        </p:spPr>
        <p:txBody>
          <a:bodyPr/>
          <a:lstStyle/>
          <a:p>
            <a:pPr/>
            <a:r>
              <a:t>Looking Covid-19 in the Eye</a:t>
            </a:r>
          </a:p>
          <a:p>
            <a:pPr/>
            <a:r>
              <a:t>By Shehreen Karim</a:t>
            </a:r>
          </a:p>
        </p:txBody>
      </p:sp>
      <p:pic>
        <p:nvPicPr>
          <p:cNvPr id="300" name="Screen Shot 2020-05-29 at 12.20.40 AM.png" descr="Screen Shot 2020-05-29 at 12.20.40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216" y="655476"/>
            <a:ext cx="7539581" cy="130647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Honorable men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6239">
              <a:defRPr sz="14544"/>
            </a:lvl1pPr>
          </a:lstStyle>
          <a:p>
            <a:pPr/>
            <a:r>
              <a:t>Honorable mention</a:t>
            </a:r>
          </a:p>
        </p:txBody>
      </p:sp>
      <p:sp>
        <p:nvSpPr>
          <p:cNvPr id="175" name="INFINITY PLUS 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defTabSz="528319">
              <a:spcBef>
                <a:spcPts val="2000"/>
              </a:spcBef>
              <a:defRPr sz="4928"/>
            </a:pPr>
          </a:p>
          <a:p>
            <a:pPr defTabSz="528319">
              <a:spcBef>
                <a:spcPts val="2000"/>
              </a:spcBef>
              <a:defRPr sz="4928"/>
            </a:pPr>
            <a:r>
              <a:t>INFINITY PLUS ONE</a:t>
            </a:r>
          </a:p>
          <a:p>
            <a:pPr defTabSz="528319">
              <a:spcBef>
                <a:spcPts val="2000"/>
              </a:spcBef>
              <a:defRPr sz="4928"/>
            </a:pPr>
            <a:r>
              <a:t>AZAD AZIZYAN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Best magazine sto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93419">
              <a:defRPr sz="25451"/>
            </a:lvl1pPr>
          </a:lstStyle>
          <a:p>
            <a:pPr/>
            <a:r>
              <a:t>Best magazine story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3r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3rd place</a:t>
            </a:r>
          </a:p>
        </p:txBody>
      </p:sp>
      <p:sp>
        <p:nvSpPr>
          <p:cNvPr id="305" name="Saving animals, helping families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43889">
              <a:spcBef>
                <a:spcPts val="2400"/>
              </a:spcBef>
              <a:defRPr sz="6006"/>
            </a:pPr>
            <a:r>
              <a:t>Saving animals, helping families</a:t>
            </a:r>
          </a:p>
          <a:p>
            <a:pPr defTabSz="643889">
              <a:spcBef>
                <a:spcPts val="2400"/>
              </a:spcBef>
              <a:defRPr sz="6006"/>
            </a:pPr>
            <a:r>
              <a:t>By Peter villafane</a:t>
            </a:r>
          </a:p>
        </p:txBody>
      </p:sp>
      <p:pic>
        <p:nvPicPr>
          <p:cNvPr id="306" name="Screen Shot 2020-05-28 at 11.48.34 PM.png" descr="Screen Shot 2020-05-28 at 11.48.3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5633" y="-59287"/>
            <a:ext cx="10838266" cy="139249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2n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28785"/>
            </a:lvl1pPr>
          </a:lstStyle>
          <a:p>
            <a:pPr/>
            <a:r>
              <a:t>2nd place</a:t>
            </a:r>
          </a:p>
        </p:txBody>
      </p:sp>
      <p:sp>
        <p:nvSpPr>
          <p:cNvPr id="309" name="WHY DO WE LOVE OUR PETS SO MUCH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35634">
              <a:spcBef>
                <a:spcPts val="2400"/>
              </a:spcBef>
              <a:defRPr sz="5928"/>
            </a:pPr>
            <a:r>
              <a:t>WHY DO WE LOVE OUR PETS SO MUCH</a:t>
            </a:r>
          </a:p>
          <a:p>
            <a:pPr defTabSz="635634">
              <a:spcBef>
                <a:spcPts val="2400"/>
              </a:spcBef>
              <a:defRPr sz="5928"/>
            </a:pPr>
            <a:r>
              <a:t>BY GISELLE ORMENO</a:t>
            </a:r>
          </a:p>
        </p:txBody>
      </p:sp>
      <p:pic>
        <p:nvPicPr>
          <p:cNvPr id="310" name="Screen Shot 2020-05-28 at 11.45.30 PM.png" descr="Screen Shot 2020-05-28 at 11.45.3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5361" y="250"/>
            <a:ext cx="10497722" cy="1371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First place"/>
          <p:cNvSpPr txBox="1"/>
          <p:nvPr>
            <p:ph type="body" idx="13"/>
          </p:nvPr>
        </p:nvSpPr>
        <p:spPr>
          <a:xfrm>
            <a:off x="12589933" y="5550280"/>
            <a:ext cx="12573001" cy="1805947"/>
          </a:xfrm>
          <a:prstGeom prst="rect">
            <a:avLst/>
          </a:prstGeom>
        </p:spPr>
        <p:txBody>
          <a:bodyPr/>
          <a:lstStyle/>
          <a:p>
            <a:pPr/>
            <a:r>
              <a:t>First place</a:t>
            </a:r>
          </a:p>
        </p:txBody>
      </p:sp>
      <p:sp>
        <p:nvSpPr>
          <p:cNvPr id="313" name="RESCUE, REHABILITATE, RELEASE…"/>
          <p:cNvSpPr txBox="1"/>
          <p:nvPr>
            <p:ph type="body" idx="15"/>
          </p:nvPr>
        </p:nvSpPr>
        <p:spPr>
          <a:xfrm>
            <a:off x="11049000" y="10295888"/>
            <a:ext cx="12573000" cy="2522224"/>
          </a:xfrm>
          <a:prstGeom prst="rect">
            <a:avLst/>
          </a:prstGeom>
        </p:spPr>
        <p:txBody>
          <a:bodyPr/>
          <a:lstStyle/>
          <a:p>
            <a:pPr/>
            <a:r>
              <a:t>RESCUE, REHABILITATE, RELEASE</a:t>
            </a:r>
          </a:p>
          <a:p>
            <a:pPr/>
            <a:r>
              <a:t>By CHELSEA WESTMAN</a:t>
            </a:r>
          </a:p>
        </p:txBody>
      </p:sp>
      <p:pic>
        <p:nvPicPr>
          <p:cNvPr id="314" name="Screen Shot 2020-05-28 at 11.44.21 PM.png" descr="Screen Shot 2020-05-28 at 11.44.2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7811" y="-51873"/>
            <a:ext cx="11142622" cy="138197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Best magazine Pho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defRPr sz="25149"/>
            </a:lvl1pPr>
          </a:lstStyle>
          <a:p>
            <a:pPr/>
            <a:r>
              <a:t>Best magazine Photo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Honorable mEn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6239">
              <a:defRPr sz="14544"/>
            </a:lvl1pPr>
          </a:lstStyle>
          <a:p>
            <a:pPr/>
            <a:r>
              <a:t>Honorable mEntion</a:t>
            </a:r>
          </a:p>
        </p:txBody>
      </p:sp>
      <p:sp>
        <p:nvSpPr>
          <p:cNvPr id="319" name="Selfie with snak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17244">
              <a:spcBef>
                <a:spcPts val="3100"/>
              </a:spcBef>
              <a:defRPr sz="7623"/>
            </a:pPr>
            <a:r>
              <a:t>Selfie with snake</a:t>
            </a:r>
          </a:p>
          <a:p>
            <a:pPr defTabSz="817244">
              <a:spcBef>
                <a:spcPts val="3100"/>
              </a:spcBef>
              <a:defRPr sz="7623"/>
            </a:pPr>
            <a:r>
              <a:t>by Chelsea Westman</a:t>
            </a:r>
          </a:p>
        </p:txBody>
      </p:sp>
      <p:pic>
        <p:nvPicPr>
          <p:cNvPr id="320" name="Screen Shot 2020-05-28 at 6.52.43 PM.png" descr="Screen Shot 2020-05-28 at 6.52.4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81331" y="2709152"/>
            <a:ext cx="4324338" cy="9110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Screen Shot 2020-05-28 at 6.51.11 PM.png" descr="Screen Shot 2020-05-28 at 6.51.11 PM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25889"/>
          <a:stretch>
            <a:fillRect/>
          </a:stretch>
        </p:blipFill>
        <p:spPr>
          <a:xfrm>
            <a:off x="1537692" y="2236877"/>
            <a:ext cx="7211519" cy="9615358"/>
          </a:xfrm>
          <a:prstGeom prst="rect">
            <a:avLst/>
          </a:prstGeom>
        </p:spPr>
      </p:pic>
      <p:sp>
        <p:nvSpPr>
          <p:cNvPr id="323" name="Honorable mEn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6239">
              <a:defRPr sz="14544"/>
            </a:lvl1pPr>
          </a:lstStyle>
          <a:p>
            <a:pPr/>
            <a:r>
              <a:t>Honorable mEntion</a:t>
            </a:r>
          </a:p>
        </p:txBody>
      </p:sp>
      <p:sp>
        <p:nvSpPr>
          <p:cNvPr id="324" name="Selfie with dog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17244">
              <a:spcBef>
                <a:spcPts val="3100"/>
              </a:spcBef>
              <a:defRPr sz="7623"/>
            </a:pPr>
            <a:r>
              <a:t>Selfie with dog</a:t>
            </a:r>
          </a:p>
          <a:p>
            <a:pPr defTabSz="817244">
              <a:spcBef>
                <a:spcPts val="3100"/>
              </a:spcBef>
              <a:defRPr sz="7623"/>
            </a:pPr>
            <a:r>
              <a:t>by Adam Baron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Screen Shot 2020-05-28 at 6.52.07 PM.png" descr="Screen Shot 2020-05-28 at 6.52.07 PM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1265" b="0"/>
          <a:stretch>
            <a:fillRect/>
          </a:stretch>
        </p:blipFill>
        <p:spPr>
          <a:xfrm>
            <a:off x="0" y="0"/>
            <a:ext cx="10287000" cy="13716000"/>
          </a:xfrm>
          <a:prstGeom prst="rect">
            <a:avLst/>
          </a:prstGeom>
        </p:spPr>
      </p:pic>
      <p:sp>
        <p:nvSpPr>
          <p:cNvPr id="327" name="4th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4th place</a:t>
            </a:r>
          </a:p>
        </p:txBody>
      </p:sp>
      <p:sp>
        <p:nvSpPr>
          <p:cNvPr id="328" name="Ronald Johnson with snak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751205">
              <a:spcBef>
                <a:spcPts val="2900"/>
              </a:spcBef>
              <a:defRPr sz="7007"/>
            </a:pPr>
            <a:r>
              <a:t>Ronald Johnson with snake</a:t>
            </a:r>
          </a:p>
          <a:p>
            <a:pPr defTabSz="751205">
              <a:spcBef>
                <a:spcPts val="2900"/>
              </a:spcBef>
              <a:defRPr sz="7007"/>
            </a:pPr>
            <a:r>
              <a:t> by Atena Naghi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3r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3rd place</a:t>
            </a:r>
          </a:p>
        </p:txBody>
      </p:sp>
      <p:sp>
        <p:nvSpPr>
          <p:cNvPr id="331" name="Dr. gonzalez-garcia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17244">
              <a:spcBef>
                <a:spcPts val="3100"/>
              </a:spcBef>
              <a:defRPr sz="7623"/>
            </a:pPr>
            <a:r>
              <a:t>Dr. gonzalez-garcia</a:t>
            </a:r>
          </a:p>
          <a:p>
            <a:pPr defTabSz="817244">
              <a:spcBef>
                <a:spcPts val="3100"/>
              </a:spcBef>
              <a:defRPr sz="7623"/>
            </a:pPr>
            <a:r>
              <a:t>By Ashley Shellmire</a:t>
            </a:r>
          </a:p>
        </p:txBody>
      </p:sp>
      <p:pic>
        <p:nvPicPr>
          <p:cNvPr id="332" name="Screen Shot 2020-05-28 at 7.32.06 PM.png" descr="Screen Shot 2020-05-28 at 7.32.0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449" y="5455406"/>
            <a:ext cx="9760102" cy="75493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Screen Shot 2020-05-28 at 6.51.40 PM.png" descr="Screen Shot 2020-05-28 at 6.51.40 PM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879"/>
          <a:stretch>
            <a:fillRect/>
          </a:stretch>
        </p:blipFill>
        <p:spPr>
          <a:xfrm>
            <a:off x="0" y="0"/>
            <a:ext cx="10287000" cy="13716000"/>
          </a:xfrm>
          <a:prstGeom prst="rect">
            <a:avLst/>
          </a:prstGeom>
        </p:spPr>
      </p:pic>
      <p:sp>
        <p:nvSpPr>
          <p:cNvPr id="335" name="2n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28785"/>
            </a:lvl1pPr>
          </a:lstStyle>
          <a:p>
            <a:pPr/>
            <a:r>
              <a:t>2nd place</a:t>
            </a:r>
          </a:p>
        </p:txBody>
      </p:sp>
      <p:sp>
        <p:nvSpPr>
          <p:cNvPr id="336" name="saskia with Guinea Pig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17244">
              <a:spcBef>
                <a:spcPts val="3100"/>
              </a:spcBef>
              <a:defRPr sz="7623"/>
            </a:pPr>
            <a:r>
              <a:t>saskia with Guinea Pig</a:t>
            </a:r>
          </a:p>
          <a:p>
            <a:pPr defTabSz="817244">
              <a:spcBef>
                <a:spcPts val="3100"/>
              </a:spcBef>
              <a:defRPr sz="7623"/>
            </a:pPr>
            <a:r>
              <a:t> by Chelsea Westman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3r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3rd place</a:t>
            </a:r>
          </a:p>
        </p:txBody>
      </p:sp>
      <p:sp>
        <p:nvSpPr>
          <p:cNvPr id="178" name="LA FILL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17244">
              <a:spcBef>
                <a:spcPts val="3100"/>
              </a:spcBef>
              <a:defRPr sz="7623"/>
            </a:pPr>
            <a:r>
              <a:t>LA FILLE</a:t>
            </a:r>
          </a:p>
          <a:p>
            <a:pPr defTabSz="817244">
              <a:spcBef>
                <a:spcPts val="3100"/>
              </a:spcBef>
              <a:defRPr sz="7623"/>
            </a:pPr>
            <a:r>
              <a:t>AMANDA FARIES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First plac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 place</a:t>
            </a:r>
          </a:p>
        </p:txBody>
      </p:sp>
      <p:pic>
        <p:nvPicPr>
          <p:cNvPr id="339" name="Screen Shot 2020-05-28 at 6.52.57 PM.png" descr="Screen Shot 2020-05-28 at 6.52.57 PM.png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1538" t="0" r="1538" b="0"/>
          <a:stretch>
            <a:fillRect/>
          </a:stretch>
        </p:blipFill>
        <p:spPr>
          <a:xfrm>
            <a:off x="0" y="-210611"/>
            <a:ext cx="10287000" cy="13716001"/>
          </a:xfrm>
          <a:prstGeom prst="rect">
            <a:avLst/>
          </a:prstGeom>
        </p:spPr>
      </p:pic>
      <p:sp>
        <p:nvSpPr>
          <p:cNvPr id="340" name="Dog with Mask…"/>
          <p:cNvSpPr txBox="1"/>
          <p:nvPr>
            <p:ph type="body" idx="15"/>
          </p:nvPr>
        </p:nvSpPr>
        <p:spPr>
          <a:xfrm>
            <a:off x="11049000" y="10295888"/>
            <a:ext cx="12573000" cy="2522224"/>
          </a:xfrm>
          <a:prstGeom prst="rect">
            <a:avLst/>
          </a:prstGeom>
        </p:spPr>
        <p:txBody>
          <a:bodyPr/>
          <a:lstStyle/>
          <a:p>
            <a:pPr/>
            <a:r>
              <a:t>Dog with Mask</a:t>
            </a:r>
          </a:p>
          <a:p>
            <a:pPr/>
            <a:r>
              <a:t>By Adam Baron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Best magazine…"/>
          <p:cNvSpPr txBox="1"/>
          <p:nvPr>
            <p:ph type="title"/>
          </p:nvPr>
        </p:nvSpPr>
        <p:spPr>
          <a:xfrm>
            <a:off x="4623189" y="3683000"/>
            <a:ext cx="22860001" cy="6350000"/>
          </a:xfrm>
          <a:prstGeom prst="rect">
            <a:avLst/>
          </a:prstGeom>
        </p:spPr>
        <p:txBody>
          <a:bodyPr/>
          <a:lstStyle/>
          <a:p>
            <a:pPr defTabSz="668655">
              <a:defRPr sz="24543"/>
            </a:pPr>
            <a:r>
              <a:t>Best magazine </a:t>
            </a:r>
          </a:p>
          <a:p>
            <a:pPr defTabSz="668655">
              <a:defRPr sz="24543"/>
            </a:pPr>
            <a:r>
              <a:t>Photo Story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Screen Shot 2020-05-28 at 6.52.21 PM.png" descr="Screen Shot 2020-05-28 at 6.52.21 PM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24" r="0" b="124"/>
          <a:stretch>
            <a:fillRect/>
          </a:stretch>
        </p:blipFill>
        <p:spPr>
          <a:xfrm>
            <a:off x="0" y="0"/>
            <a:ext cx="10287000" cy="13716000"/>
          </a:xfrm>
          <a:prstGeom prst="rect">
            <a:avLst/>
          </a:prstGeom>
        </p:spPr>
      </p:pic>
      <p:sp>
        <p:nvSpPr>
          <p:cNvPr id="345" name="3r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3rd place</a:t>
            </a:r>
          </a:p>
        </p:txBody>
      </p:sp>
      <p:sp>
        <p:nvSpPr>
          <p:cNvPr id="346" name="Without a home, but not alon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693419">
              <a:spcBef>
                <a:spcPts val="2600"/>
              </a:spcBef>
              <a:defRPr sz="6468"/>
            </a:pPr>
            <a:r>
              <a:t>Without a home, but not alone</a:t>
            </a:r>
          </a:p>
          <a:p>
            <a:pPr defTabSz="693419">
              <a:spcBef>
                <a:spcPts val="2600"/>
              </a:spcBef>
              <a:defRPr sz="6468"/>
            </a:pPr>
            <a:r>
              <a:t>By Atena Naghi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2n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28785"/>
            </a:lvl1pPr>
          </a:lstStyle>
          <a:p>
            <a:pPr/>
            <a:r>
              <a:t>2nd place</a:t>
            </a:r>
          </a:p>
        </p:txBody>
      </p:sp>
      <p:sp>
        <p:nvSpPr>
          <p:cNvPr id="349" name="Ranch blessings…"/>
          <p:cNvSpPr txBox="1"/>
          <p:nvPr>
            <p:ph type="body" sz="quarter" idx="1"/>
          </p:nvPr>
        </p:nvSpPr>
        <p:spPr>
          <a:xfrm>
            <a:off x="2741591" y="9270561"/>
            <a:ext cx="12573001" cy="2540001"/>
          </a:xfrm>
          <a:prstGeom prst="rect">
            <a:avLst/>
          </a:prstGeom>
        </p:spPr>
        <p:txBody>
          <a:bodyPr/>
          <a:lstStyle/>
          <a:p>
            <a:pPr defTabSz="528319">
              <a:spcBef>
                <a:spcPts val="2000"/>
              </a:spcBef>
              <a:defRPr sz="4928"/>
            </a:pPr>
            <a:r>
              <a:t>Ranch blessings</a:t>
            </a:r>
          </a:p>
          <a:p>
            <a:pPr defTabSz="528319">
              <a:spcBef>
                <a:spcPts val="2000"/>
              </a:spcBef>
              <a:defRPr sz="4928"/>
            </a:pPr>
            <a:r>
              <a:t>By Adam Baron and</a:t>
            </a:r>
          </a:p>
          <a:p>
            <a:pPr defTabSz="528319">
              <a:spcBef>
                <a:spcPts val="2000"/>
              </a:spcBef>
              <a:defRPr sz="4928"/>
            </a:pPr>
            <a:r>
              <a:t>Chelsea Westman</a:t>
            </a:r>
          </a:p>
        </p:txBody>
      </p:sp>
      <p:pic>
        <p:nvPicPr>
          <p:cNvPr id="350" name="Screen Shot 2020-05-28 at 8.25.55 PM.png" descr="Screen Shot 2020-05-28 at 8.25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6176" y="355280"/>
            <a:ext cx="12091489" cy="7874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First place"/>
          <p:cNvSpPr txBox="1"/>
          <p:nvPr>
            <p:ph type="body" idx="13"/>
          </p:nvPr>
        </p:nvSpPr>
        <p:spPr>
          <a:xfrm>
            <a:off x="2203364" y="11022258"/>
            <a:ext cx="12573001" cy="1805947"/>
          </a:xfrm>
          <a:prstGeom prst="rect">
            <a:avLst/>
          </a:prstGeom>
        </p:spPr>
        <p:txBody>
          <a:bodyPr/>
          <a:lstStyle/>
          <a:p>
            <a:pPr/>
            <a:r>
              <a:t>First place</a:t>
            </a:r>
          </a:p>
        </p:txBody>
      </p:sp>
      <p:sp>
        <p:nvSpPr>
          <p:cNvPr id="353" name="Seal Rescue…"/>
          <p:cNvSpPr txBox="1"/>
          <p:nvPr>
            <p:ph type="body" idx="15"/>
          </p:nvPr>
        </p:nvSpPr>
        <p:spPr>
          <a:xfrm>
            <a:off x="11049000" y="10308588"/>
            <a:ext cx="12573000" cy="2522224"/>
          </a:xfrm>
          <a:prstGeom prst="rect">
            <a:avLst/>
          </a:prstGeom>
        </p:spPr>
        <p:txBody>
          <a:bodyPr/>
          <a:lstStyle/>
          <a:p>
            <a:pPr/>
            <a:r>
              <a:t>Seal Rescue</a:t>
            </a:r>
          </a:p>
          <a:p>
            <a:pPr/>
            <a:r>
              <a:t>By Chelsea Westman</a:t>
            </a:r>
          </a:p>
        </p:txBody>
      </p:sp>
      <p:pic>
        <p:nvPicPr>
          <p:cNvPr id="354" name="Screen Shot 2020-05-28 at 8.25.14 PM.png" descr="Screen Shot 2020-05-28 at 8.25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7978" y="411970"/>
            <a:ext cx="14585908" cy="9397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Best portra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Best portrait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Honorable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96239">
              <a:defRPr sz="14544"/>
            </a:pPr>
            <a:r>
              <a:t>Honorable </a:t>
            </a:r>
          </a:p>
          <a:p>
            <a:pPr defTabSz="396239">
              <a:defRPr sz="14544"/>
            </a:pPr>
            <a:r>
              <a:t>Mention</a:t>
            </a:r>
          </a:p>
        </p:txBody>
      </p:sp>
      <p:sp>
        <p:nvSpPr>
          <p:cNvPr id="359" name="BRINGING MAGIC TO THE CLASSROOM…"/>
          <p:cNvSpPr txBox="1"/>
          <p:nvPr>
            <p:ph type="body" sz="quarter" idx="1"/>
          </p:nvPr>
        </p:nvSpPr>
        <p:spPr>
          <a:xfrm>
            <a:off x="371813" y="9228512"/>
            <a:ext cx="9543374" cy="2465044"/>
          </a:xfrm>
          <a:prstGeom prst="rect">
            <a:avLst/>
          </a:prstGeom>
        </p:spPr>
        <p:txBody>
          <a:bodyPr/>
          <a:lstStyle/>
          <a:p>
            <a:pPr defTabSz="569594">
              <a:spcBef>
                <a:spcPts val="2200"/>
              </a:spcBef>
              <a:defRPr sz="5313"/>
            </a:pPr>
            <a:r>
              <a:t>BRINGING MAGIC TO THE CLASSROOM</a:t>
            </a:r>
          </a:p>
          <a:p>
            <a:pPr defTabSz="569594">
              <a:spcBef>
                <a:spcPts val="2200"/>
              </a:spcBef>
              <a:defRPr sz="5313"/>
            </a:pPr>
            <a:r>
              <a:t>By ASHLEY SHELLMIRE</a:t>
            </a:r>
          </a:p>
        </p:txBody>
      </p:sp>
      <p:pic>
        <p:nvPicPr>
          <p:cNvPr id="360" name="Screen Shot 2020-05-29 at 9.41.28 AM.png" descr="Screen Shot 2020-05-29 at 9.41.2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6128" y="294168"/>
            <a:ext cx="13331744" cy="79352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3r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3rd place</a:t>
            </a:r>
          </a:p>
        </p:txBody>
      </p:sp>
      <p:sp>
        <p:nvSpPr>
          <p:cNvPr id="363" name="BRINGING MEANING THROUGH MUSIC…"/>
          <p:cNvSpPr txBox="1"/>
          <p:nvPr>
            <p:ph type="body" sz="quarter" idx="1"/>
          </p:nvPr>
        </p:nvSpPr>
        <p:spPr>
          <a:xfrm>
            <a:off x="307871" y="9162038"/>
            <a:ext cx="10393037" cy="2449779"/>
          </a:xfrm>
          <a:prstGeom prst="rect">
            <a:avLst/>
          </a:prstGeom>
        </p:spPr>
        <p:txBody>
          <a:bodyPr/>
          <a:lstStyle/>
          <a:p>
            <a:pPr defTabSz="569594">
              <a:spcBef>
                <a:spcPts val="2200"/>
              </a:spcBef>
              <a:defRPr sz="5313"/>
            </a:pPr>
            <a:r>
              <a:t>BRINGING MEANING THROUGH MUSIC</a:t>
            </a:r>
          </a:p>
          <a:p>
            <a:pPr defTabSz="569594">
              <a:spcBef>
                <a:spcPts val="2200"/>
              </a:spcBef>
              <a:defRPr sz="5313"/>
            </a:pPr>
            <a:r>
              <a:t>By JOSHUA PRICE</a:t>
            </a:r>
          </a:p>
        </p:txBody>
      </p:sp>
      <p:pic>
        <p:nvPicPr>
          <p:cNvPr id="364" name="Screen Shot 2020-05-29 at 9.40.32 AM.png" descr="Screen Shot 2020-05-29 at 9.40.3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77799" y="471191"/>
            <a:ext cx="13028402" cy="7568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2n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28785"/>
            </a:lvl1pPr>
          </a:lstStyle>
          <a:p>
            <a:pPr/>
            <a:r>
              <a:t>2nd place</a:t>
            </a:r>
          </a:p>
        </p:txBody>
      </p:sp>
      <p:sp>
        <p:nvSpPr>
          <p:cNvPr id="367" name="NEW INTERIM ATHLETIC DIRECTOR…"/>
          <p:cNvSpPr txBox="1"/>
          <p:nvPr>
            <p:ph type="body" sz="quarter" idx="1"/>
          </p:nvPr>
        </p:nvSpPr>
        <p:spPr>
          <a:xfrm>
            <a:off x="612086" y="8793853"/>
            <a:ext cx="9506353" cy="2838275"/>
          </a:xfrm>
          <a:prstGeom prst="rect">
            <a:avLst/>
          </a:prstGeom>
        </p:spPr>
        <p:txBody>
          <a:bodyPr/>
          <a:lstStyle/>
          <a:p>
            <a:pPr defTabSz="660400">
              <a:spcBef>
                <a:spcPts val="2500"/>
              </a:spcBef>
              <a:defRPr sz="6160"/>
            </a:pPr>
            <a:r>
              <a:t>NEW INTERIM ATHLETIC DIRECTOR</a:t>
            </a:r>
          </a:p>
          <a:p>
            <a:pPr defTabSz="660400">
              <a:spcBef>
                <a:spcPts val="2500"/>
              </a:spcBef>
              <a:defRPr sz="6160"/>
            </a:pPr>
            <a:r>
              <a:t> by BENJAMIN HANSON</a:t>
            </a:r>
          </a:p>
        </p:txBody>
      </p:sp>
      <p:pic>
        <p:nvPicPr>
          <p:cNvPr id="368" name="Screen Shot 2020-05-29 at 9.38.28 AM.png" descr="Screen Shot 2020-05-29 at 9.38.2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92555" y="126496"/>
            <a:ext cx="11398890" cy="7900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First place"/>
          <p:cNvSpPr txBox="1"/>
          <p:nvPr>
            <p:ph type="body" idx="13"/>
          </p:nvPr>
        </p:nvSpPr>
        <p:spPr>
          <a:xfrm>
            <a:off x="237667" y="4142320"/>
            <a:ext cx="12573001" cy="1805946"/>
          </a:xfrm>
          <a:prstGeom prst="rect">
            <a:avLst/>
          </a:prstGeom>
        </p:spPr>
        <p:txBody>
          <a:bodyPr/>
          <a:lstStyle/>
          <a:p>
            <a:pPr/>
            <a:r>
              <a:t>First place</a:t>
            </a:r>
          </a:p>
        </p:txBody>
      </p:sp>
      <p:sp>
        <p:nvSpPr>
          <p:cNvPr id="371" name="RECEIVING ALL CONFERENCE RECOGNITION…"/>
          <p:cNvSpPr txBox="1"/>
          <p:nvPr>
            <p:ph type="body" idx="15"/>
          </p:nvPr>
        </p:nvSpPr>
        <p:spPr>
          <a:xfrm>
            <a:off x="8015900" y="10553301"/>
            <a:ext cx="19350285" cy="2522224"/>
          </a:xfrm>
          <a:prstGeom prst="rect">
            <a:avLst/>
          </a:prstGeom>
        </p:spPr>
        <p:txBody>
          <a:bodyPr/>
          <a:lstStyle/>
          <a:p>
            <a:pPr/>
            <a:r>
              <a:t>RECEIVING ALL CONFERENCE RECOGNITION</a:t>
            </a:r>
          </a:p>
          <a:p>
            <a:pPr/>
            <a:r>
              <a:t>BY BENJAMIN HANSON</a:t>
            </a:r>
          </a:p>
        </p:txBody>
      </p:sp>
      <p:pic>
        <p:nvPicPr>
          <p:cNvPr id="372" name="Screen Shot 2020-05-29 at 9.42.33 AM.png" descr="Screen Shot 2020-05-29 at 9.42.3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2679" y="108710"/>
            <a:ext cx="14276803" cy="97241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2n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28785"/>
            </a:lvl1pPr>
          </a:lstStyle>
          <a:p>
            <a:pPr/>
            <a:r>
              <a:t>2nd place</a:t>
            </a:r>
          </a:p>
        </p:txBody>
      </p:sp>
      <p:sp>
        <p:nvSpPr>
          <p:cNvPr id="181" name="SPARKS FLY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17244">
              <a:spcBef>
                <a:spcPts val="3100"/>
              </a:spcBef>
              <a:defRPr sz="7623"/>
            </a:pPr>
            <a:r>
              <a:t>SPARKS FLY</a:t>
            </a:r>
          </a:p>
          <a:p>
            <a:pPr defTabSz="817244">
              <a:spcBef>
                <a:spcPts val="3100"/>
              </a:spcBef>
              <a:defRPr sz="7623"/>
            </a:pPr>
            <a:r>
              <a:t>CYNTHIA HERNANDEZ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Best PHOTO ESSA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Best PHOTO ESSAY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Honorable…"/>
          <p:cNvSpPr txBox="1"/>
          <p:nvPr>
            <p:ph type="title"/>
          </p:nvPr>
        </p:nvSpPr>
        <p:spPr>
          <a:xfrm>
            <a:off x="11049000" y="9525000"/>
            <a:ext cx="12573000" cy="3810000"/>
          </a:xfrm>
          <a:prstGeom prst="rect">
            <a:avLst/>
          </a:prstGeom>
        </p:spPr>
        <p:txBody>
          <a:bodyPr/>
          <a:lstStyle/>
          <a:p>
            <a:pPr defTabSz="396239">
              <a:defRPr sz="14544"/>
            </a:pPr>
            <a:r>
              <a:t>Honorable </a:t>
            </a:r>
          </a:p>
          <a:p>
            <a:pPr defTabSz="396239">
              <a:defRPr sz="14544"/>
            </a:pPr>
            <a:r>
              <a:t>Mention</a:t>
            </a:r>
          </a:p>
        </p:txBody>
      </p:sp>
      <p:sp>
        <p:nvSpPr>
          <p:cNvPr id="377" name="A taste of pierce…"/>
          <p:cNvSpPr txBox="1"/>
          <p:nvPr>
            <p:ph type="body" sz="quarter" idx="1"/>
          </p:nvPr>
        </p:nvSpPr>
        <p:spPr>
          <a:xfrm>
            <a:off x="1934905" y="9124328"/>
            <a:ext cx="6051370" cy="4121151"/>
          </a:xfrm>
          <a:prstGeom prst="rect">
            <a:avLst/>
          </a:prstGeom>
        </p:spPr>
        <p:txBody>
          <a:bodyPr/>
          <a:lstStyle/>
          <a:p>
            <a:pPr defTabSz="594360">
              <a:spcBef>
                <a:spcPts val="2300"/>
              </a:spcBef>
              <a:defRPr sz="5544"/>
            </a:pPr>
            <a:r>
              <a:t>A taste of pierce</a:t>
            </a:r>
          </a:p>
          <a:p>
            <a:pPr defTabSz="594360">
              <a:spcBef>
                <a:spcPts val="2300"/>
              </a:spcBef>
              <a:defRPr sz="5544"/>
            </a:pPr>
            <a:r>
              <a:t>By ben hanson,</a:t>
            </a:r>
          </a:p>
          <a:p>
            <a:pPr defTabSz="594360">
              <a:spcBef>
                <a:spcPts val="2300"/>
              </a:spcBef>
              <a:defRPr sz="5544"/>
            </a:pPr>
            <a:r>
              <a:t>Kevin lendio,</a:t>
            </a:r>
          </a:p>
          <a:p>
            <a:pPr defTabSz="594360">
              <a:spcBef>
                <a:spcPts val="2300"/>
              </a:spcBef>
              <a:defRPr sz="5544"/>
            </a:pPr>
            <a:r>
              <a:t>And Jose samour</a:t>
            </a:r>
          </a:p>
        </p:txBody>
      </p:sp>
      <p:pic>
        <p:nvPicPr>
          <p:cNvPr id="378" name="Screen Shot 2020-05-29 at 11.45.33 AM.png" descr="Screen Shot 2020-05-29 at 11.45.3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64917" y="433189"/>
            <a:ext cx="10054167" cy="81200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3r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3rd place</a:t>
            </a:r>
          </a:p>
        </p:txBody>
      </p:sp>
      <p:sp>
        <p:nvSpPr>
          <p:cNvPr id="381" name="Keeping THE…"/>
          <p:cNvSpPr txBox="1"/>
          <p:nvPr>
            <p:ph type="body" sz="quarter" idx="1"/>
          </p:nvPr>
        </p:nvSpPr>
        <p:spPr>
          <a:xfrm>
            <a:off x="2639084" y="8864398"/>
            <a:ext cx="6787130" cy="4166004"/>
          </a:xfrm>
          <a:prstGeom prst="rect">
            <a:avLst/>
          </a:prstGeom>
        </p:spPr>
        <p:txBody>
          <a:bodyPr/>
          <a:lstStyle/>
          <a:p>
            <a:pPr defTabSz="652145">
              <a:spcBef>
                <a:spcPts val="2500"/>
              </a:spcBef>
              <a:defRPr sz="6083"/>
            </a:pPr>
            <a:r>
              <a:t>Keeping THE </a:t>
            </a:r>
          </a:p>
          <a:p>
            <a:pPr defTabSz="652145">
              <a:spcBef>
                <a:spcPts val="2500"/>
              </a:spcBef>
              <a:defRPr sz="6083"/>
            </a:pPr>
            <a:r>
              <a:t>Community GOING</a:t>
            </a:r>
          </a:p>
          <a:p>
            <a:pPr defTabSz="652145">
              <a:spcBef>
                <a:spcPts val="2500"/>
              </a:spcBef>
              <a:defRPr sz="6083"/>
            </a:pPr>
            <a:r>
              <a:t>By karla avalos</a:t>
            </a:r>
          </a:p>
          <a:p>
            <a:pPr defTabSz="652145">
              <a:spcBef>
                <a:spcPts val="2500"/>
              </a:spcBef>
              <a:defRPr sz="6083"/>
            </a:pPr>
            <a:r>
              <a:t>AND BEN HANSON</a:t>
            </a:r>
          </a:p>
        </p:txBody>
      </p:sp>
      <p:pic>
        <p:nvPicPr>
          <p:cNvPr id="382" name="Screen Shot 2020-05-29 at 11.37.02 AM.png" descr="Screen Shot 2020-05-29 at 11.37.02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9761" y="280221"/>
            <a:ext cx="9744477" cy="7949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2n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28785"/>
            </a:lvl1pPr>
          </a:lstStyle>
          <a:p>
            <a:pPr/>
            <a:r>
              <a:t>2nd place</a:t>
            </a:r>
          </a:p>
        </p:txBody>
      </p:sp>
      <p:sp>
        <p:nvSpPr>
          <p:cNvPr id="385" name="Alone together…"/>
          <p:cNvSpPr txBox="1"/>
          <p:nvPr>
            <p:ph type="body" sz="quarter" idx="1"/>
          </p:nvPr>
        </p:nvSpPr>
        <p:spPr>
          <a:xfrm>
            <a:off x="390323" y="9071063"/>
            <a:ext cx="9506354" cy="2838274"/>
          </a:xfrm>
          <a:prstGeom prst="rect">
            <a:avLst/>
          </a:prstGeom>
        </p:spPr>
        <p:txBody>
          <a:bodyPr/>
          <a:lstStyle/>
          <a:p>
            <a:pPr defTabSz="528319">
              <a:spcBef>
                <a:spcPts val="2000"/>
              </a:spcBef>
              <a:defRPr sz="4928"/>
            </a:pPr>
            <a:r>
              <a:t>Alone together</a:t>
            </a:r>
          </a:p>
          <a:p>
            <a:pPr defTabSz="528319">
              <a:spcBef>
                <a:spcPts val="2000"/>
              </a:spcBef>
              <a:defRPr sz="4928"/>
            </a:pPr>
            <a:r>
              <a:t>By  Karla avalos, Adam baron, Joshua price, Jose Samour,  and Ashley shellmire,</a:t>
            </a:r>
          </a:p>
        </p:txBody>
      </p:sp>
      <p:pic>
        <p:nvPicPr>
          <p:cNvPr id="386" name="Screen Shot 2020-05-29 at 11.31.14 AM.png" descr="Screen Shot 2020-05-29 at 11.31.1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6966" y="595774"/>
            <a:ext cx="9730068" cy="78892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First place"/>
          <p:cNvSpPr txBox="1"/>
          <p:nvPr>
            <p:ph type="body" idx="13"/>
          </p:nvPr>
        </p:nvSpPr>
        <p:spPr>
          <a:xfrm>
            <a:off x="1025067" y="2835490"/>
            <a:ext cx="12573001" cy="1805946"/>
          </a:xfrm>
          <a:prstGeom prst="rect">
            <a:avLst/>
          </a:prstGeom>
        </p:spPr>
        <p:txBody>
          <a:bodyPr/>
          <a:lstStyle/>
          <a:p>
            <a:pPr/>
            <a:r>
              <a:t>First place</a:t>
            </a:r>
          </a:p>
        </p:txBody>
      </p:sp>
      <p:sp>
        <p:nvSpPr>
          <p:cNvPr id="389" name="SAFER AT HOME…"/>
          <p:cNvSpPr txBox="1"/>
          <p:nvPr>
            <p:ph type="body" idx="15"/>
          </p:nvPr>
        </p:nvSpPr>
        <p:spPr>
          <a:xfrm>
            <a:off x="1615100" y="5574901"/>
            <a:ext cx="19350285" cy="6484624"/>
          </a:xfrm>
          <a:prstGeom prst="rect">
            <a:avLst/>
          </a:prstGeom>
        </p:spPr>
        <p:txBody>
          <a:bodyPr/>
          <a:lstStyle/>
          <a:p>
            <a:pPr/>
            <a:r>
              <a:t>SAFER AT HOME</a:t>
            </a:r>
          </a:p>
          <a:p>
            <a:pPr/>
            <a:r>
              <a:t>BY NATHAN GEORGE,</a:t>
            </a:r>
          </a:p>
          <a:p>
            <a:pPr/>
            <a:r>
              <a:t>KEVIN LENDIO,</a:t>
            </a:r>
          </a:p>
          <a:p>
            <a:pPr/>
            <a:r>
              <a:t>JOSHUA PRICE,</a:t>
            </a:r>
          </a:p>
          <a:p>
            <a:pPr/>
            <a:r>
              <a:t>JOSE SAMOUR, </a:t>
            </a:r>
          </a:p>
        </p:txBody>
      </p:sp>
      <p:pic>
        <p:nvPicPr>
          <p:cNvPr id="390" name="Screen Shot 2020-05-29 at 11.31.14 AM.png" descr="Screen Shot 2020-05-29 at 11.31.1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69743" y="6446639"/>
            <a:ext cx="7048501" cy="571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Screen Shot 2020-05-29 at 11.41.29 AM.png" descr="Screen Shot 2020-05-29 at 11.41.29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21030" y="456459"/>
            <a:ext cx="15316750" cy="124096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BEST LIVE SHO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BEST LIVE SHOW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3r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3rd place</a:t>
            </a:r>
          </a:p>
        </p:txBody>
      </p:sp>
      <p:sp>
        <p:nvSpPr>
          <p:cNvPr id="396" name="ANDREA PENA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17244">
              <a:spcBef>
                <a:spcPts val="3100"/>
              </a:spcBef>
              <a:defRPr sz="7623"/>
            </a:pPr>
            <a:r>
              <a:t>ANDREA PENA</a:t>
            </a:r>
          </a:p>
          <a:p>
            <a:pPr defTabSz="817244">
              <a:spcBef>
                <a:spcPts val="3100"/>
              </a:spcBef>
              <a:defRPr sz="7623"/>
            </a:pPr>
            <a:r>
              <a:t>AN IMMIGRANT STORY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2n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28785"/>
            </a:lvl1pPr>
          </a:lstStyle>
          <a:p>
            <a:pPr/>
            <a:r>
              <a:t>2nd place</a:t>
            </a:r>
          </a:p>
        </p:txBody>
      </p:sp>
      <p:sp>
        <p:nvSpPr>
          <p:cNvPr id="399" name="RAFAEL fogoschensul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17244">
              <a:spcBef>
                <a:spcPts val="3100"/>
              </a:spcBef>
              <a:defRPr sz="7623"/>
            </a:pPr>
            <a:r>
              <a:t>RAFAEL fogoschensul</a:t>
            </a:r>
          </a:p>
          <a:p>
            <a:pPr defTabSz="817244">
              <a:spcBef>
                <a:spcPts val="3100"/>
              </a:spcBef>
              <a:defRPr sz="7623"/>
            </a:pPr>
            <a:r>
              <a:t>MILITARY LIFE TALK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First place"/>
          <p:cNvSpPr txBox="1"/>
          <p:nvPr>
            <p:ph type="body" idx="13"/>
          </p:nvPr>
        </p:nvSpPr>
        <p:spPr>
          <a:xfrm>
            <a:off x="7649617" y="5638721"/>
            <a:ext cx="13491861" cy="1805946"/>
          </a:xfrm>
          <a:prstGeom prst="rect">
            <a:avLst/>
          </a:prstGeom>
        </p:spPr>
        <p:txBody>
          <a:bodyPr/>
          <a:lstStyle/>
          <a:p>
            <a:pPr/>
            <a:r>
              <a:t>First place</a:t>
            </a:r>
          </a:p>
        </p:txBody>
      </p:sp>
      <p:sp>
        <p:nvSpPr>
          <p:cNvPr id="402" name="WILLIAM ROGERO…"/>
          <p:cNvSpPr txBox="1"/>
          <p:nvPr>
            <p:ph type="body" idx="15"/>
          </p:nvPr>
        </p:nvSpPr>
        <p:spPr>
          <a:xfrm>
            <a:off x="11049000" y="10295888"/>
            <a:ext cx="12573000" cy="2522224"/>
          </a:xfrm>
          <a:prstGeom prst="rect">
            <a:avLst/>
          </a:prstGeom>
        </p:spPr>
        <p:txBody>
          <a:bodyPr/>
          <a:lstStyle/>
          <a:p>
            <a:pPr/>
            <a:r>
              <a:t>WILLIAM ROGERO</a:t>
            </a:r>
          </a:p>
          <a:p>
            <a:pPr/>
            <a:r>
              <a:t>TIME MACHINE EXPRESS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BEST PODCAST"/>
          <p:cNvSpPr txBox="1"/>
          <p:nvPr>
            <p:ph type="title"/>
          </p:nvPr>
        </p:nvSpPr>
        <p:spPr>
          <a:xfrm>
            <a:off x="3238774" y="5676900"/>
            <a:ext cx="17906452" cy="4011805"/>
          </a:xfrm>
          <a:prstGeom prst="rect">
            <a:avLst/>
          </a:prstGeom>
        </p:spPr>
        <p:txBody>
          <a:bodyPr/>
          <a:lstStyle/>
          <a:p>
            <a:pPr/>
            <a:r>
              <a:t>BEST PODCAST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First place"/>
          <p:cNvSpPr txBox="1"/>
          <p:nvPr>
            <p:ph type="body" idx="13"/>
          </p:nvPr>
        </p:nvSpPr>
        <p:spPr>
          <a:xfrm>
            <a:off x="7258013" y="5569791"/>
            <a:ext cx="12573001" cy="1805946"/>
          </a:xfrm>
          <a:prstGeom prst="rect">
            <a:avLst/>
          </a:prstGeom>
        </p:spPr>
        <p:txBody>
          <a:bodyPr/>
          <a:lstStyle/>
          <a:p>
            <a:pPr/>
            <a:r>
              <a:t>First place</a:t>
            </a:r>
          </a:p>
        </p:txBody>
      </p:sp>
      <p:sp>
        <p:nvSpPr>
          <p:cNvPr id="184" name="W.A.S.P.…"/>
          <p:cNvSpPr txBox="1"/>
          <p:nvPr>
            <p:ph type="body" idx="15"/>
          </p:nvPr>
        </p:nvSpPr>
        <p:spPr>
          <a:xfrm>
            <a:off x="11025599" y="10308588"/>
            <a:ext cx="12573001" cy="2522224"/>
          </a:xfrm>
          <a:prstGeom prst="rect">
            <a:avLst/>
          </a:prstGeom>
        </p:spPr>
        <p:txBody>
          <a:bodyPr/>
          <a:lstStyle/>
          <a:p>
            <a:pPr/>
            <a:r>
              <a:t>W.A.S.P.</a:t>
            </a:r>
          </a:p>
          <a:p>
            <a:pPr/>
            <a:r>
              <a:t>RACHEL REPSHAS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HONORABLE MEN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6239">
              <a:defRPr sz="14544"/>
            </a:lvl1pPr>
          </a:lstStyle>
          <a:p>
            <a:pPr/>
            <a:r>
              <a:t>HONORABLE MENTION</a:t>
            </a:r>
          </a:p>
        </p:txBody>
      </p:sp>
      <p:sp>
        <p:nvSpPr>
          <p:cNvPr id="407" name="A SECRET TO SIMPLE MEDITATION…"/>
          <p:cNvSpPr txBox="1"/>
          <p:nvPr>
            <p:ph type="body" sz="quarter" idx="1"/>
          </p:nvPr>
        </p:nvSpPr>
        <p:spPr>
          <a:xfrm>
            <a:off x="11049000" y="5842000"/>
            <a:ext cx="12573000" cy="2540000"/>
          </a:xfrm>
          <a:prstGeom prst="rect">
            <a:avLst/>
          </a:prstGeom>
        </p:spPr>
        <p:txBody>
          <a:bodyPr/>
          <a:lstStyle/>
          <a:p>
            <a:pPr defTabSz="718184">
              <a:spcBef>
                <a:spcPts val="2700"/>
              </a:spcBef>
              <a:defRPr sz="6699"/>
            </a:pPr>
            <a:r>
              <a:t>A SECRET TO SIMPLE MEDITATION</a:t>
            </a:r>
          </a:p>
          <a:p>
            <a:pPr defTabSz="718184">
              <a:spcBef>
                <a:spcPts val="2700"/>
              </a:spcBef>
              <a:defRPr sz="6699"/>
            </a:pPr>
            <a:r>
              <a:t>BY WILLIAM ROGERO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3r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3rd place</a:t>
            </a:r>
          </a:p>
        </p:txBody>
      </p:sp>
      <p:sp>
        <p:nvSpPr>
          <p:cNvPr id="410" name="Sheered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17244">
              <a:spcBef>
                <a:spcPts val="3100"/>
              </a:spcBef>
              <a:defRPr sz="7623"/>
            </a:pPr>
            <a:r>
              <a:t>Sheered</a:t>
            </a:r>
          </a:p>
          <a:p>
            <a:pPr defTabSz="817244">
              <a:spcBef>
                <a:spcPts val="3100"/>
              </a:spcBef>
              <a:defRPr sz="7623"/>
            </a:pPr>
            <a:r>
              <a:t>By JASON MELENDEZ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2n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28785"/>
            </a:lvl1pPr>
          </a:lstStyle>
          <a:p>
            <a:pPr/>
            <a:r>
              <a:t>2nd place</a:t>
            </a:r>
          </a:p>
        </p:txBody>
      </p:sp>
      <p:sp>
        <p:nvSpPr>
          <p:cNvPr id="413" name="VOLUNTEERING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817244">
              <a:spcBef>
                <a:spcPts val="3100"/>
              </a:spcBef>
              <a:defRPr sz="7623"/>
            </a:pPr>
            <a:r>
              <a:t>VOLUNTEERING</a:t>
            </a:r>
          </a:p>
          <a:p>
            <a:pPr defTabSz="817244">
              <a:spcBef>
                <a:spcPts val="3100"/>
              </a:spcBef>
              <a:defRPr sz="7623"/>
            </a:pPr>
            <a:r>
              <a:t>BY MICHELLE REYES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First place"/>
          <p:cNvSpPr txBox="1"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First place</a:t>
            </a:r>
          </a:p>
        </p:txBody>
      </p:sp>
      <p:sp>
        <p:nvSpPr>
          <p:cNvPr id="416" name="PROFESSOR MARIA PERSER…"/>
          <p:cNvSpPr txBox="1"/>
          <p:nvPr>
            <p:ph type="body" idx="15"/>
          </p:nvPr>
        </p:nvSpPr>
        <p:spPr>
          <a:xfrm>
            <a:off x="11049000" y="10295888"/>
            <a:ext cx="12573000" cy="2522224"/>
          </a:xfrm>
          <a:prstGeom prst="rect">
            <a:avLst/>
          </a:prstGeom>
        </p:spPr>
        <p:txBody>
          <a:bodyPr/>
          <a:lstStyle/>
          <a:p>
            <a:pPr/>
            <a:r>
              <a:t>PROFESSOR MARIA PERSER</a:t>
            </a:r>
          </a:p>
          <a:p>
            <a:pPr/>
            <a:r>
              <a:t>BY LUIS MENDOZA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BEST RADIO DOC"/>
          <p:cNvSpPr txBox="1"/>
          <p:nvPr>
            <p:ph type="title"/>
          </p:nvPr>
        </p:nvSpPr>
        <p:spPr>
          <a:xfrm>
            <a:off x="2339429" y="5091871"/>
            <a:ext cx="19705142" cy="5478308"/>
          </a:xfrm>
          <a:prstGeom prst="rect">
            <a:avLst/>
          </a:prstGeom>
        </p:spPr>
        <p:txBody>
          <a:bodyPr/>
          <a:lstStyle/>
          <a:p>
            <a:pPr/>
            <a:r>
              <a:t>BEST RADIO DOC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HONORABLE MEN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6239">
              <a:defRPr sz="14544"/>
            </a:lvl1pPr>
          </a:lstStyle>
          <a:p>
            <a:pPr/>
            <a:r>
              <a:t>HONORABLE MENTION</a:t>
            </a:r>
          </a:p>
        </p:txBody>
      </p:sp>
      <p:sp>
        <p:nvSpPr>
          <p:cNvPr id="421" name="COMICS AND COVID…"/>
          <p:cNvSpPr txBox="1"/>
          <p:nvPr>
            <p:ph type="body" sz="quarter" idx="1"/>
          </p:nvPr>
        </p:nvSpPr>
        <p:spPr>
          <a:xfrm>
            <a:off x="11049000" y="5842000"/>
            <a:ext cx="12573000" cy="2540000"/>
          </a:xfrm>
          <a:prstGeom prst="rect">
            <a:avLst/>
          </a:prstGeom>
        </p:spPr>
        <p:txBody>
          <a:bodyPr/>
          <a:lstStyle/>
          <a:p>
            <a:pPr defTabSz="817244">
              <a:spcBef>
                <a:spcPts val="3100"/>
              </a:spcBef>
              <a:defRPr sz="7623"/>
            </a:pPr>
            <a:r>
              <a:t>COMICS AND COVID</a:t>
            </a:r>
          </a:p>
          <a:p>
            <a:pPr defTabSz="817244">
              <a:spcBef>
                <a:spcPts val="3100"/>
              </a:spcBef>
              <a:defRPr sz="7623"/>
            </a:pPr>
            <a:r>
              <a:t>LUIS MENDOZA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3r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3rd place</a:t>
            </a:r>
          </a:p>
        </p:txBody>
      </p:sp>
      <p:sp>
        <p:nvSpPr>
          <p:cNvPr id="424" name="THE DISNEY PANDEMIC RESPONS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701675">
              <a:spcBef>
                <a:spcPts val="2700"/>
              </a:spcBef>
              <a:defRPr sz="6545"/>
            </a:pPr>
            <a:r>
              <a:t>THE DISNEY PANDEMIC RESPONSE</a:t>
            </a:r>
          </a:p>
          <a:p>
            <a:pPr defTabSz="701675">
              <a:spcBef>
                <a:spcPts val="2700"/>
              </a:spcBef>
              <a:defRPr sz="6545"/>
            </a:pPr>
            <a:r>
              <a:t>LIDIA BECK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2nd pla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84225">
              <a:defRPr sz="28785"/>
            </a:lvl1pPr>
          </a:lstStyle>
          <a:p>
            <a:pPr/>
            <a:r>
              <a:t>2nd place</a:t>
            </a:r>
          </a:p>
        </p:txBody>
      </p:sp>
      <p:sp>
        <p:nvSpPr>
          <p:cNvPr id="427" name="THE SMALL BUSINESS PANDEMIC RESPONSE…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6104">
              <a:spcBef>
                <a:spcPts val="2200"/>
              </a:spcBef>
              <a:defRPr sz="5467"/>
            </a:pPr>
            <a:r>
              <a:t>THE SMALL BUSINESS PANDEMIC RESPONSE</a:t>
            </a:r>
          </a:p>
          <a:p>
            <a:pPr defTabSz="586104">
              <a:spcBef>
                <a:spcPts val="2200"/>
              </a:spcBef>
              <a:defRPr sz="5467"/>
            </a:pPr>
            <a:r>
              <a:t>KATIE ROSENDAL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First place"/>
          <p:cNvSpPr txBox="1"/>
          <p:nvPr>
            <p:ph type="body" idx="13"/>
          </p:nvPr>
        </p:nvSpPr>
        <p:spPr>
          <a:xfrm>
            <a:off x="7258013" y="5569791"/>
            <a:ext cx="12573001" cy="1805946"/>
          </a:xfrm>
          <a:prstGeom prst="rect">
            <a:avLst/>
          </a:prstGeom>
        </p:spPr>
        <p:txBody>
          <a:bodyPr/>
          <a:lstStyle/>
          <a:p>
            <a:pPr/>
            <a:r>
              <a:t>First place</a:t>
            </a:r>
          </a:p>
        </p:txBody>
      </p:sp>
      <p:sp>
        <p:nvSpPr>
          <p:cNvPr id="430" name="THE MUSIC ABOUT LIFE AND ENDLESS NIGHTS…"/>
          <p:cNvSpPr txBox="1"/>
          <p:nvPr>
            <p:ph type="body" idx="15"/>
          </p:nvPr>
        </p:nvSpPr>
        <p:spPr>
          <a:xfrm>
            <a:off x="11049000" y="9635488"/>
            <a:ext cx="12573000" cy="3843024"/>
          </a:xfrm>
          <a:prstGeom prst="rect">
            <a:avLst/>
          </a:prstGeom>
        </p:spPr>
        <p:txBody>
          <a:bodyPr/>
          <a:lstStyle/>
          <a:p>
            <a:pPr/>
            <a:r>
              <a:t>THE MUSIC ABOUT LIFE AND ENDLESS NIGHTS</a:t>
            </a:r>
          </a:p>
          <a:p>
            <a:pPr/>
            <a:r>
              <a:t>WILLIAM ROGERO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PECIAL RECOGNI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09930">
              <a:defRPr sz="26058"/>
            </a:lvl1pPr>
          </a:lstStyle>
          <a:p>
            <a:pPr/>
            <a:r>
              <a:t>SPECIAL RECOGNITION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BesT PAGE DESIG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BesT PAGE DESIGN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CUB REPORTER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CUB REPORTERS</a:t>
            </a:r>
          </a:p>
        </p:txBody>
      </p:sp>
      <p:sp>
        <p:nvSpPr>
          <p:cNvPr id="435" name="GISELLE ORMENO AND SHEHREEN KARIM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GISELLE ORMENO AND SHEHREEN KARIM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CUB PHOTOGRAPHER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767715">
              <a:defRPr sz="28179"/>
            </a:lvl1pPr>
          </a:lstStyle>
          <a:p>
            <a:pPr/>
            <a:r>
              <a:t>CUB PHOTOGRAPHER</a:t>
            </a:r>
          </a:p>
        </p:txBody>
      </p:sp>
      <p:sp>
        <p:nvSpPr>
          <p:cNvPr id="438" name="JOSHUA PRICE and karla avalos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JOSHUA PRICE and karla avalos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OP GUN PHOTOGRAPHERS"/>
          <p:cNvSpPr txBox="1"/>
          <p:nvPr>
            <p:ph type="ctrTitle"/>
          </p:nvPr>
        </p:nvSpPr>
        <p:spPr>
          <a:xfrm>
            <a:off x="800100" y="9042400"/>
            <a:ext cx="22860000" cy="3810000"/>
          </a:xfrm>
          <a:prstGeom prst="rect">
            <a:avLst/>
          </a:prstGeom>
        </p:spPr>
        <p:txBody>
          <a:bodyPr/>
          <a:lstStyle>
            <a:lvl1pPr defTabSz="594360">
              <a:defRPr sz="21816"/>
            </a:lvl1pPr>
          </a:lstStyle>
          <a:p>
            <a:pPr/>
            <a:r>
              <a:t>TOP GUN PHOTOGRAPHERS</a:t>
            </a:r>
          </a:p>
        </p:txBody>
      </p:sp>
      <p:sp>
        <p:nvSpPr>
          <p:cNvPr id="441" name="KATYA CASTILLO AND BEN HANSON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KATYA CASTILLO AND BEN HANSON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CHEIBEL AWARD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SCHEIBEL AWARD</a:t>
            </a:r>
          </a:p>
        </p:txBody>
      </p:sp>
      <p:sp>
        <p:nvSpPr>
          <p:cNvPr id="444" name="CHELSEA WESTMAN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CHELSEA WESTMAN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MARCONI AWARD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MARCONI AWARD</a:t>
            </a:r>
          </a:p>
        </p:txBody>
      </p:sp>
      <p:sp>
        <p:nvSpPr>
          <p:cNvPr id="447" name="PAULINA VIDANEZ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PAULINA VIDANEZ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MVP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MVP</a:t>
            </a:r>
          </a:p>
        </p:txBody>
      </p:sp>
      <p:sp>
        <p:nvSpPr>
          <p:cNvPr id="450" name="PETER VILLAFAN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PETER VILLAFANE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MOST DEDICATED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792479">
              <a:defRPr sz="29088"/>
            </a:lvl1pPr>
          </a:lstStyle>
          <a:p>
            <a:pPr/>
            <a:r>
              <a:t>MOST DEDICATED</a:t>
            </a:r>
          </a:p>
        </p:txBody>
      </p:sp>
      <p:sp>
        <p:nvSpPr>
          <p:cNvPr id="453" name="KATYA CASTILLO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KATYA CASTILLO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Amara aguilar, TAYLOR ARTHUR , Sam Bravo, Gregory Favre, Nico Heredia, Jill Leovy, NICK MCNAMARA, megan moureaux, Meg O’Neil, Megan O’Neil, Brian Van der brug"/>
          <p:cNvSpPr txBox="1"/>
          <p:nvPr>
            <p:ph type="body" idx="13"/>
          </p:nvPr>
        </p:nvSpPr>
        <p:spPr>
          <a:xfrm>
            <a:off x="1066800" y="3513666"/>
            <a:ext cx="21451888" cy="5181603"/>
          </a:xfrm>
          <a:prstGeom prst="rect">
            <a:avLst/>
          </a:prstGeom>
        </p:spPr>
        <p:txBody>
          <a:bodyPr/>
          <a:lstStyle>
            <a:lvl1pPr>
              <a:defRPr sz="10000"/>
            </a:lvl1pPr>
          </a:lstStyle>
          <a:p>
            <a:pPr/>
            <a:r>
              <a:t>Amara aguilar, TAYLOR ARTHUR , Sam Bravo, Gregory Favre, Nico Heredia, Jill Leovy, NICK MCNAMARA, megan moureaux, Meg O’Neil, Megan O’Neil, Brian Van der brug</a:t>
            </a:r>
          </a:p>
        </p:txBody>
      </p:sp>
      <p:sp>
        <p:nvSpPr>
          <p:cNvPr id="456" name="Special Thanks to our Judges!"/>
          <p:cNvSpPr txBox="1"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Special Thanks to our Judges!</a:t>
            </a:r>
          </a:p>
        </p:txBody>
      </p:sp>
      <p:sp>
        <p:nvSpPr>
          <p:cNvPr id="457" name="Media arts awards spring 2020"/>
          <p:cNvSpPr txBox="1"/>
          <p:nvPr>
            <p:ph type="body" idx="15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Media arts awards spring 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Honorable mEn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6239">
              <a:defRPr sz="14544"/>
            </a:lvl1pPr>
          </a:lstStyle>
          <a:p>
            <a:pPr/>
            <a:r>
              <a:t>Honorable mEntion</a:t>
            </a:r>
          </a:p>
        </p:txBody>
      </p:sp>
      <p:sp>
        <p:nvSpPr>
          <p:cNvPr id="189" name="ISSUE 3 PAGE ONE…"/>
          <p:cNvSpPr txBox="1"/>
          <p:nvPr>
            <p:ph type="body" sz="quarter" idx="1"/>
          </p:nvPr>
        </p:nvSpPr>
        <p:spPr>
          <a:xfrm>
            <a:off x="11061700" y="5994400"/>
            <a:ext cx="12573000" cy="2540000"/>
          </a:xfrm>
          <a:prstGeom prst="rect">
            <a:avLst/>
          </a:prstGeom>
        </p:spPr>
        <p:txBody>
          <a:bodyPr/>
          <a:lstStyle/>
          <a:p>
            <a:pPr defTabSz="817244">
              <a:spcBef>
                <a:spcPts val="3100"/>
              </a:spcBef>
              <a:defRPr sz="7623"/>
            </a:pPr>
            <a:r>
              <a:t>ISSUE 3 PAGE ONE</a:t>
            </a:r>
          </a:p>
          <a:p>
            <a:pPr defTabSz="817244">
              <a:spcBef>
                <a:spcPts val="3100"/>
              </a:spcBef>
              <a:defRPr sz="7623"/>
            </a:pPr>
            <a:r>
              <a:t>Katya castillo</a:t>
            </a:r>
          </a:p>
        </p:txBody>
      </p:sp>
      <p:pic>
        <p:nvPicPr>
          <p:cNvPr id="190" name="Screen Shot 2020-05-29 at 12.29.08 AM.png" descr="Screen Shot 2020-05-29 at 12.29.0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863" y="-170338"/>
            <a:ext cx="9361274" cy="14056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222222"/>
      </a:dk1>
      <a:lt1>
        <a:srgbClr val="838787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7">
  <a:themeElements>
    <a:clrScheme name="New_Template7">
      <a:dk1>
        <a:srgbClr val="000000"/>
      </a:dk1>
      <a:lt1>
        <a:srgbClr val="FFFFFF"/>
      </a:lt1>
      <a:dk2>
        <a:srgbClr val="222222"/>
      </a:dk2>
      <a:lt2>
        <a:srgbClr val="A6AAA9"/>
      </a:lt2>
      <a:accent1>
        <a:srgbClr val="34A5DA"/>
      </a:accent1>
      <a:accent2>
        <a:srgbClr val="3F969A"/>
      </a:accent2>
      <a:accent3>
        <a:srgbClr val="8ABE5E"/>
      </a:accent3>
      <a:accent4>
        <a:srgbClr val="FDCB56"/>
      </a:accent4>
      <a:accent5>
        <a:srgbClr val="E42832"/>
      </a:accent5>
      <a:accent6>
        <a:srgbClr val="C52060"/>
      </a:accent6>
      <a:hlink>
        <a:srgbClr val="0000FF"/>
      </a:hlink>
      <a:folHlink>
        <a:srgbClr val="FF00FF"/>
      </a:folHlink>
    </a:clrScheme>
    <a:fontScheme name="New_Template7">
      <a:majorFont>
        <a:latin typeface="DIN Condensed Bold"/>
        <a:ea typeface="DIN Condensed Bold"/>
        <a:cs typeface="DIN Condensed Bold"/>
      </a:majorFont>
      <a:minorFont>
        <a:latin typeface="DIN Condensed Bold"/>
        <a:ea typeface="DIN Condensed Bold"/>
        <a:cs typeface="DIN Condensed Bold"/>
      </a:minorFont>
    </a:fontScheme>
    <a:fmtScheme name="New_Templat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DIN Condensed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3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838787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